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0878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spc="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650239" y="108373"/>
            <a:ext cx="11704322" cy="1625601"/>
          </a:xfrm>
          <a:prstGeom prst="rect">
            <a:avLst/>
          </a:prstGeom>
          <a:effectLst>
            <a:outerShdw blurRad="63500" dist="50800" dir="5400000" rotWithShape="0">
              <a:srgbClr val="000000">
                <a:alpha val="40000"/>
              </a:srgbClr>
            </a:outerShdw>
          </a:effectLst>
        </p:spPr>
        <p:txBody>
          <a:bodyPr lIns="65023" tIns="65023" rIns="65023" bIns="65023" anchor="ctr"/>
          <a:lstStyle>
            <a:lvl1pPr algn="ctr" defTabSz="1300480">
              <a:spcBef>
                <a:spcPts val="0"/>
              </a:spcBef>
              <a:defRPr sz="6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buChar char="•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 typeface="Arial"/>
              <a:buChar char="•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4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idx="13"/>
          </p:nvPr>
        </p:nvSpPr>
        <p:spPr>
          <a:xfrm>
            <a:off x="650875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52705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"/>
          </p:nvPr>
        </p:nvSpPr>
        <p:spPr>
          <a:xfrm>
            <a:off x="52705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/>
          <p:nvPr/>
        </p:nvSpPr>
        <p:spPr>
          <a:xfrm>
            <a:off x="527050" y="1625599"/>
            <a:ext cx="5397500" cy="1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github.com/sci-visus/PIDX" TargetMode="Externa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pcmdi7.llnl.gov" TargetMode="External"/><Relationship Id="rId3" Type="http://schemas.openxmlformats.org/officeDocument/2006/relationships/hyperlink" Target="http://atlantis.sci.utah.edu/builds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50"/>
          <p:cNvGrpSpPr/>
          <p:nvPr/>
        </p:nvGrpSpPr>
        <p:grpSpPr>
          <a:xfrm>
            <a:off x="228600" y="-76201"/>
            <a:ext cx="12795489" cy="2120077"/>
            <a:chOff x="0" y="0"/>
            <a:chExt cx="12795487" cy="2120076"/>
          </a:xfrm>
        </p:grpSpPr>
        <p:sp>
          <p:nvSpPr>
            <p:cNvPr id="149" name="Shape 149"/>
            <p:cNvSpPr/>
            <p:nvPr/>
          </p:nvSpPr>
          <p:spPr>
            <a:xfrm>
              <a:off x="215900" y="139700"/>
              <a:ext cx="12363689" cy="1561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pic>
          <p:nvPicPr>
            <p:cNvPr id="148" name="Picture 147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795489" cy="2120077"/>
            </a:xfrm>
            <a:prstGeom prst="rect">
              <a:avLst/>
            </a:prstGeom>
            <a:effectLst/>
          </p:spPr>
        </p:pic>
      </p:grpSp>
      <p:sp>
        <p:nvSpPr>
          <p:cNvPr id="151" name="Shape 151"/>
          <p:cNvSpPr>
            <a:spLocks noGrp="1"/>
          </p:cNvSpPr>
          <p:nvPr>
            <p:ph type="ctrTitle"/>
          </p:nvPr>
        </p:nvSpPr>
        <p:spPr>
          <a:xfrm>
            <a:off x="695444" y="2646952"/>
            <a:ext cx="11861801" cy="2207122"/>
          </a:xfrm>
          <a:prstGeom prst="rect">
            <a:avLst/>
          </a:prstGeom>
          <a:gradFill>
            <a:gsLst>
              <a:gs pos="0">
                <a:schemeClr val="accent3">
                  <a:hueOff val="278599"/>
                  <a:satOff val="19149"/>
                  <a:lumOff val="6862"/>
                </a:schemeClr>
              </a:gs>
              <a:gs pos="100000">
                <a:schemeClr val="accent4"/>
              </a:gs>
            </a:gsLst>
            <a:lin ang="5400000"/>
          </a:gradFill>
        </p:spPr>
        <p:txBody>
          <a:bodyPr/>
          <a:lstStyle/>
          <a:p>
            <a:r>
              <a:t>On-demand streaming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ubTitle" sz="quarter" idx="1"/>
          </p:nvPr>
        </p:nvSpPr>
        <p:spPr>
          <a:xfrm>
            <a:off x="688454" y="4954129"/>
            <a:ext cx="11861801" cy="104145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rmAutofit/>
          </a:bodyPr>
          <a:lstStyle/>
          <a:p>
            <a:r>
              <a:rPr dirty="0" smtClean="0"/>
              <a:t>of </a:t>
            </a:r>
            <a:r>
              <a:rPr dirty="0"/>
              <a:t>massive climate simulation ensembles</a:t>
            </a:r>
          </a:p>
        </p:txBody>
      </p:sp>
      <p:sp>
        <p:nvSpPr>
          <p:cNvPr id="153" name="Shape 153"/>
          <p:cNvSpPr/>
          <p:nvPr/>
        </p:nvSpPr>
        <p:spPr>
          <a:xfrm>
            <a:off x="1807889" y="6578783"/>
            <a:ext cx="9636910" cy="11855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481845" anchor="ctr"/>
          <a:lstStyle/>
          <a:p>
            <a:pPr algn="ctr">
              <a:lnSpc>
                <a:spcPct val="70000"/>
              </a:lnSpc>
              <a:spcBef>
                <a:spcPts val="0"/>
              </a:spcBef>
              <a:defRPr sz="3800" spc="0">
                <a:solidFill>
                  <a:srgbClr val="747676"/>
                </a:solidFill>
              </a:defRPr>
            </a:pPr>
            <a:r>
              <a:t>Cameron Christensen*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defRPr sz="3800" spc="0">
                <a:solidFill>
                  <a:srgbClr val="747676"/>
                </a:solidFill>
              </a:defRPr>
            </a:pPr>
            <a:r>
              <a:rPr dirty="0"/>
              <a:t>Giorgio Scorzelli*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defRPr sz="3800" spc="0">
                <a:solidFill>
                  <a:srgbClr val="747676"/>
                </a:solidFill>
              </a:defRPr>
            </a:pPr>
            <a:r>
              <a:rPr dirty="0"/>
              <a:t>Peer-Timo Bremer°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defRPr sz="3800" spc="0">
                <a:solidFill>
                  <a:srgbClr val="747676"/>
                </a:solidFill>
              </a:defRPr>
            </a:pPr>
            <a:r>
              <a:rPr dirty="0"/>
              <a:t>Valerio Pascucci*</a:t>
            </a:r>
          </a:p>
        </p:txBody>
      </p:sp>
      <p:pic>
        <p:nvPicPr>
          <p:cNvPr id="154" name="llnl_60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750" y="8319963"/>
            <a:ext cx="1217763" cy="121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vis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0623" y="271561"/>
            <a:ext cx="2936289" cy="114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uvcda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78189" y="271561"/>
            <a:ext cx="4438650" cy="114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utah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38708" y="8296443"/>
            <a:ext cx="1232439" cy="123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i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09877" y="8420844"/>
            <a:ext cx="1851590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esgf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95" y="271561"/>
            <a:ext cx="3001451" cy="114515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8486487" y="8039100"/>
            <a:ext cx="23488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°</a:t>
            </a:r>
          </a:p>
        </p:txBody>
      </p:sp>
      <p:sp>
        <p:nvSpPr>
          <p:cNvPr id="161" name="Shape 161"/>
          <p:cNvSpPr/>
          <p:nvPr/>
        </p:nvSpPr>
        <p:spPr>
          <a:xfrm>
            <a:off x="3076287" y="8166099"/>
            <a:ext cx="2824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027143" y="187062"/>
            <a:ext cx="4740772" cy="862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4200" i="1" spc="42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IDX: How it works</a:t>
            </a:r>
          </a:p>
          <a:p>
            <a:r>
              <a:t>Original data is reordered in a spatially coherent, coarse-to-fine manner.</a:t>
            </a:r>
          </a:p>
          <a:p>
            <a:r>
              <a:t>When loading, a progressively refined version of the original full resolution data is received.</a:t>
            </a:r>
          </a:p>
          <a:p>
            <a:r>
              <a:t>Data can also be reordered over the temporal dimension, enabling progressive computation of, e.g. seasonal averages</a:t>
            </a:r>
          </a:p>
        </p:txBody>
      </p:sp>
      <p:sp>
        <p:nvSpPr>
          <p:cNvPr id="200" name="Shape 200"/>
          <p:cNvSpPr/>
          <p:nvPr/>
        </p:nvSpPr>
        <p:spPr>
          <a:xfrm>
            <a:off x="759197" y="2358520"/>
            <a:ext cx="3022998" cy="2036367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746497" y="6704010"/>
            <a:ext cx="3048398" cy="2149079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759197" y="4552501"/>
            <a:ext cx="3022998" cy="2036366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759197" y="182788"/>
            <a:ext cx="3022998" cy="2036366"/>
          </a:xfrm>
          <a:prstGeom prst="rect">
            <a:avLst/>
          </a:prstGeom>
          <a:solidFill>
            <a:srgbClr val="CBCB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3003827" y="9093464"/>
            <a:ext cx="7720856" cy="577553"/>
          </a:xfrm>
          <a:prstGeom prst="rect">
            <a:avLst/>
          </a:prstGeom>
        </p:spPr>
        <p:txBody>
          <a:bodyPr/>
          <a:lstStyle/>
          <a:p>
            <a:pPr defTabSz="572516">
              <a:spcBef>
                <a:spcPts val="1300"/>
              </a:spcBef>
              <a:defRPr sz="2744" spc="27"/>
            </a:pPr>
            <a:r>
              <a:t>*coarse data is</a:t>
            </a:r>
            <a:r>
              <a:rPr i="1">
                <a:latin typeface="Iowan Old Style Bold"/>
                <a:ea typeface="Iowan Old Style Bold"/>
                <a:cs typeface="Iowan Old Style Bold"/>
                <a:sym typeface="Iowan Old Style Bold"/>
              </a:rPr>
              <a:t> original</a:t>
            </a:r>
            <a:r>
              <a:t>, not a down-sampled copy</a:t>
            </a:r>
          </a:p>
        </p:txBody>
      </p:sp>
      <p:pic>
        <p:nvPicPr>
          <p:cNvPr id="205" name="Screenshot 2014-11-07 21.00.0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9356" y="161748"/>
            <a:ext cx="3077792" cy="2036402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06" name="Screenshot 2014-11-07 21.00.0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6158" y="2328749"/>
            <a:ext cx="3077750" cy="2053866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07" name="Screenshot 2014-11-07 21.00.1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13061" y="4515586"/>
            <a:ext cx="3103934" cy="2067992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08" name="Screenshot 2014-11-07 21.00.3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12863" y="6716710"/>
            <a:ext cx="3104267" cy="2123841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09" name="Screenshot 2014-11-07 21.00.3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197" y="2175522"/>
            <a:ext cx="3023046" cy="44804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10" name="Screenshot 2014-11-07 21.00.3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972" y="4267698"/>
            <a:ext cx="3023046" cy="124328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11" name="Screenshot 2014-11-07 21.00.34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897" y="6126977"/>
            <a:ext cx="3010445" cy="435837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pic>
        <p:nvPicPr>
          <p:cNvPr id="212" name="Screenshot 2014-11-07 21.00.34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197" y="7991219"/>
            <a:ext cx="3023046" cy="828235"/>
          </a:xfrm>
          <a:prstGeom prst="rect">
            <a:avLst/>
          </a:prstGeom>
          <a:ln w="25400">
            <a:solidFill>
              <a:srgbClr val="535353"/>
            </a:solidFill>
            <a:miter lim="400000"/>
          </a:ln>
        </p:spPr>
      </p:pic>
      <p:sp>
        <p:nvSpPr>
          <p:cNvPr id="213" name="Shape 213"/>
          <p:cNvSpPr/>
          <p:nvPr/>
        </p:nvSpPr>
        <p:spPr>
          <a:xfrm rot="5400000">
            <a:off x="11613466" y="4208968"/>
            <a:ext cx="188791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loading time</a:t>
            </a:r>
          </a:p>
        </p:txBody>
      </p:sp>
      <p:sp>
        <p:nvSpPr>
          <p:cNvPr id="214" name="Shape 214"/>
          <p:cNvSpPr/>
          <p:nvPr/>
        </p:nvSpPr>
        <p:spPr>
          <a:xfrm>
            <a:off x="12557425" y="5651361"/>
            <a:ext cx="1" cy="2906415"/>
          </a:xfrm>
          <a:prstGeom prst="line">
            <a:avLst/>
          </a:prstGeom>
          <a:ln w="25400">
            <a:solidFill>
              <a:srgbClr val="CBCBC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2557425" y="444361"/>
            <a:ext cx="1" cy="2906415"/>
          </a:xfrm>
          <a:prstGeom prst="line">
            <a:avLst/>
          </a:prstGeom>
          <a:ln w="25400">
            <a:solidFill>
              <a:srgbClr val="CBCBC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 rot="5400000">
            <a:off x="-605686" y="4208967"/>
            <a:ext cx="188791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loading time</a:t>
            </a:r>
          </a:p>
        </p:txBody>
      </p:sp>
      <p:sp>
        <p:nvSpPr>
          <p:cNvPr id="217" name="Shape 217"/>
          <p:cNvSpPr/>
          <p:nvPr/>
        </p:nvSpPr>
        <p:spPr>
          <a:xfrm flipH="1">
            <a:off x="338272" y="5651361"/>
            <a:ext cx="1" cy="2906414"/>
          </a:xfrm>
          <a:prstGeom prst="line">
            <a:avLst/>
          </a:prstGeom>
          <a:ln w="25400">
            <a:solidFill>
              <a:srgbClr val="CBCBC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 flipH="1">
            <a:off x="338272" y="444361"/>
            <a:ext cx="1" cy="2906414"/>
          </a:xfrm>
          <a:prstGeom prst="line">
            <a:avLst/>
          </a:prstGeom>
          <a:ln w="25400">
            <a:solidFill>
              <a:srgbClr val="CBCBC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IDX Is Space Efficient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Traditional image pyramid creates down sampled copy at each resolution level:</a:t>
            </a:r>
          </a:p>
        </p:txBody>
      </p:sp>
      <p:grpSp>
        <p:nvGrpSpPr>
          <p:cNvPr id="224" name="Group 224"/>
          <p:cNvGrpSpPr/>
          <p:nvPr/>
        </p:nvGrpSpPr>
        <p:grpSpPr>
          <a:xfrm>
            <a:off x="323170" y="3817252"/>
            <a:ext cx="5805260" cy="4556307"/>
            <a:chOff x="0" y="61425"/>
            <a:chExt cx="5805258" cy="4556306"/>
          </a:xfrm>
        </p:grpSpPr>
        <p:pic>
          <p:nvPicPr>
            <p:cNvPr id="222" name="TilePyrami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1425"/>
              <a:ext cx="5225935" cy="45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Shape 223"/>
            <p:cNvSpPr/>
            <p:nvPr/>
          </p:nvSpPr>
          <p:spPr>
            <a:xfrm>
              <a:off x="3654591" y="4204882"/>
              <a:ext cx="2150668" cy="385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spc="13"/>
              </a:lvl1pPr>
            </a:lstStyle>
            <a:p>
              <a:r>
                <a:t>*courtesy Ricardo García</a:t>
              </a:r>
            </a:p>
          </p:txBody>
        </p:sp>
      </p:grpSp>
      <p:sp>
        <p:nvSpPr>
          <p:cNvPr id="225" name="Shape 225"/>
          <p:cNvSpPr/>
          <p:nvPr/>
        </p:nvSpPr>
        <p:spPr>
          <a:xfrm>
            <a:off x="6762749" y="1803400"/>
            <a:ext cx="5397501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IDX reorders original data such that coarse resolutions come first on disk:</a:t>
            </a:r>
          </a:p>
        </p:txBody>
      </p:sp>
      <p:pic>
        <p:nvPicPr>
          <p:cNvPr id="226" name="idx_disk_layout.emp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2061" y="3076970"/>
            <a:ext cx="6238878" cy="4679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IDX Is Space Efficient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Traditional image pyramid creates down sampled copy at each resolution level: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323170" y="3817252"/>
            <a:ext cx="5805260" cy="4556307"/>
            <a:chOff x="0" y="61425"/>
            <a:chExt cx="5805258" cy="4556306"/>
          </a:xfrm>
        </p:grpSpPr>
        <p:pic>
          <p:nvPicPr>
            <p:cNvPr id="230" name="TilePyrami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1425"/>
              <a:ext cx="5225935" cy="45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3654591" y="4204882"/>
              <a:ext cx="2150668" cy="385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spc="13"/>
              </a:lvl1pPr>
            </a:lstStyle>
            <a:p>
              <a:r>
                <a:t>*courtesy Ricardo García</a:t>
              </a:r>
            </a:p>
          </p:txBody>
        </p:sp>
      </p:grpSp>
      <p:sp>
        <p:nvSpPr>
          <p:cNvPr id="233" name="Shape 233"/>
          <p:cNvSpPr/>
          <p:nvPr/>
        </p:nvSpPr>
        <p:spPr>
          <a:xfrm>
            <a:off x="676275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IDX reorders original data such that coarse resolutions come first on disk:</a:t>
            </a:r>
          </a:p>
        </p:txBody>
      </p:sp>
      <p:pic>
        <p:nvPicPr>
          <p:cNvPr id="234" name="idx_disk_layout.hz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300" y="3073400"/>
            <a:ext cx="6231467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IDX Is Space Efficient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Traditional image pyramid creates down sampled copy at each resolution level:</a:t>
            </a:r>
          </a:p>
        </p:txBody>
      </p:sp>
      <p:grpSp>
        <p:nvGrpSpPr>
          <p:cNvPr id="240" name="Group 240"/>
          <p:cNvGrpSpPr/>
          <p:nvPr/>
        </p:nvGrpSpPr>
        <p:grpSpPr>
          <a:xfrm>
            <a:off x="323170" y="3817252"/>
            <a:ext cx="5805260" cy="4556307"/>
            <a:chOff x="0" y="61425"/>
            <a:chExt cx="5805258" cy="4556306"/>
          </a:xfrm>
        </p:grpSpPr>
        <p:pic>
          <p:nvPicPr>
            <p:cNvPr id="238" name="TilePyrami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1425"/>
              <a:ext cx="5225935" cy="45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Shape 239"/>
            <p:cNvSpPr/>
            <p:nvPr/>
          </p:nvSpPr>
          <p:spPr>
            <a:xfrm>
              <a:off x="3654591" y="4204882"/>
              <a:ext cx="2150668" cy="385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spc="13"/>
              </a:lvl1pPr>
            </a:lstStyle>
            <a:p>
              <a:r>
                <a:t>*courtesy Ricardo García</a:t>
              </a:r>
            </a:p>
          </p:txBody>
        </p:sp>
      </p:grpSp>
      <p:sp>
        <p:nvSpPr>
          <p:cNvPr id="241" name="Shape 241"/>
          <p:cNvSpPr/>
          <p:nvPr/>
        </p:nvSpPr>
        <p:spPr>
          <a:xfrm>
            <a:off x="676275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IDX reorders original data such that coarse resolutions come first on disk:</a:t>
            </a:r>
          </a:p>
        </p:txBody>
      </p:sp>
      <p:pic>
        <p:nvPicPr>
          <p:cNvPr id="242" name="idx_disk_layout.hz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300" y="3073400"/>
            <a:ext cx="6231467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IDX Is Space Efficient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Traditional image pyramid creates down sampled copy at each resolution level:</a:t>
            </a:r>
          </a:p>
        </p:txBody>
      </p:sp>
      <p:grpSp>
        <p:nvGrpSpPr>
          <p:cNvPr id="248" name="Group 248"/>
          <p:cNvGrpSpPr/>
          <p:nvPr/>
        </p:nvGrpSpPr>
        <p:grpSpPr>
          <a:xfrm>
            <a:off x="323170" y="3817252"/>
            <a:ext cx="5805260" cy="4556307"/>
            <a:chOff x="0" y="61425"/>
            <a:chExt cx="5805258" cy="4556306"/>
          </a:xfrm>
        </p:grpSpPr>
        <p:pic>
          <p:nvPicPr>
            <p:cNvPr id="246" name="TilePyrami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1425"/>
              <a:ext cx="5225935" cy="45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Shape 247"/>
            <p:cNvSpPr/>
            <p:nvPr/>
          </p:nvSpPr>
          <p:spPr>
            <a:xfrm>
              <a:off x="3654591" y="4204882"/>
              <a:ext cx="2150668" cy="385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spc="13"/>
              </a:lvl1pPr>
            </a:lstStyle>
            <a:p>
              <a:r>
                <a:t>*courtesy Ricardo García</a:t>
              </a:r>
            </a:p>
          </p:txBody>
        </p:sp>
      </p:grpSp>
      <p:sp>
        <p:nvSpPr>
          <p:cNvPr id="249" name="Shape 249"/>
          <p:cNvSpPr/>
          <p:nvPr/>
        </p:nvSpPr>
        <p:spPr>
          <a:xfrm>
            <a:off x="676275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IDX reorders original data such that coarse resolutions come first on disk:</a:t>
            </a:r>
          </a:p>
        </p:txBody>
      </p:sp>
      <p:pic>
        <p:nvPicPr>
          <p:cNvPr id="250" name="idx_disk_layout.hz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300" y="3073400"/>
            <a:ext cx="6231467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IDX Is Space Efficient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Traditional image pyramid creates down sampled copy at each resolution level:</a:t>
            </a:r>
          </a:p>
        </p:txBody>
      </p:sp>
      <p:grpSp>
        <p:nvGrpSpPr>
          <p:cNvPr id="256" name="Group 256"/>
          <p:cNvGrpSpPr/>
          <p:nvPr/>
        </p:nvGrpSpPr>
        <p:grpSpPr>
          <a:xfrm>
            <a:off x="323170" y="3817252"/>
            <a:ext cx="5805260" cy="4556307"/>
            <a:chOff x="0" y="61425"/>
            <a:chExt cx="5805258" cy="4556306"/>
          </a:xfrm>
        </p:grpSpPr>
        <p:pic>
          <p:nvPicPr>
            <p:cNvPr id="254" name="TilePyrami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1425"/>
              <a:ext cx="5225935" cy="45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Shape 255"/>
            <p:cNvSpPr/>
            <p:nvPr/>
          </p:nvSpPr>
          <p:spPr>
            <a:xfrm>
              <a:off x="3654591" y="4204882"/>
              <a:ext cx="2150668" cy="385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spc="13"/>
              </a:lvl1pPr>
            </a:lstStyle>
            <a:p>
              <a:r>
                <a:t>*courtesy Ricardo García</a:t>
              </a:r>
            </a:p>
          </p:txBody>
        </p:sp>
      </p:grpSp>
      <p:sp>
        <p:nvSpPr>
          <p:cNvPr id="257" name="Shape 257"/>
          <p:cNvSpPr/>
          <p:nvPr/>
        </p:nvSpPr>
        <p:spPr>
          <a:xfrm>
            <a:off x="676275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IDX reorders original data such that coarse resolutions come first on disk:</a:t>
            </a:r>
          </a:p>
        </p:txBody>
      </p:sp>
      <p:pic>
        <p:nvPicPr>
          <p:cNvPr id="258" name="idx_disk_layout.hz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300" y="3073400"/>
            <a:ext cx="6231467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IDX Is Space Efficient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Traditional image pyramid creates down sampled copy at each resolution level:</a:t>
            </a:r>
          </a:p>
        </p:txBody>
      </p:sp>
      <p:grpSp>
        <p:nvGrpSpPr>
          <p:cNvPr id="264" name="Group 264"/>
          <p:cNvGrpSpPr/>
          <p:nvPr/>
        </p:nvGrpSpPr>
        <p:grpSpPr>
          <a:xfrm>
            <a:off x="323170" y="3817252"/>
            <a:ext cx="5805260" cy="4556307"/>
            <a:chOff x="0" y="61425"/>
            <a:chExt cx="5805258" cy="4556306"/>
          </a:xfrm>
        </p:grpSpPr>
        <p:pic>
          <p:nvPicPr>
            <p:cNvPr id="262" name="TilePyramid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1425"/>
              <a:ext cx="5225935" cy="4556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Shape 263"/>
            <p:cNvSpPr/>
            <p:nvPr/>
          </p:nvSpPr>
          <p:spPr>
            <a:xfrm>
              <a:off x="3654591" y="4204882"/>
              <a:ext cx="2150668" cy="385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spc="13"/>
              </a:lvl1pPr>
            </a:lstStyle>
            <a:p>
              <a:r>
                <a:t>*courtesy Ricardo García</a:t>
              </a:r>
            </a:p>
          </p:txBody>
        </p:sp>
      </p:grpSp>
      <p:sp>
        <p:nvSpPr>
          <p:cNvPr id="265" name="Shape 265"/>
          <p:cNvSpPr/>
          <p:nvPr/>
        </p:nvSpPr>
        <p:spPr>
          <a:xfrm>
            <a:off x="676275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IDX reorders original data such that coarse resolutions come first on disk:</a:t>
            </a:r>
          </a:p>
        </p:txBody>
      </p:sp>
      <p:pic>
        <p:nvPicPr>
          <p:cNvPr id="266" name="idx_disk_layout.hz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300" y="3073400"/>
            <a:ext cx="6231467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69" name="full_image_pyramid.empt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72" name="full_image_pyramid.hz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75" name="full_image_pyramid.hz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overview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512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Data reordering facilitates more </a:t>
            </a:r>
            <a:r>
              <a:rPr>
                <a:solidFill>
                  <a:srgbClr val="2834F7"/>
                </a:solidFill>
              </a:rPr>
              <a:t>rapid, dynamic analysis</a:t>
            </a:r>
            <a:r>
              <a:t> and visualization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Reordering can be done on-the-fly, or during data generation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Coarse resolutions support both spatial and temporal filtering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Highest resolution is </a:t>
            </a:r>
            <a:r>
              <a:rPr>
                <a:solidFill>
                  <a:srgbClr val="1735FC"/>
                </a:solidFill>
              </a:rPr>
              <a:t>identical to original data</a:t>
            </a:r>
          </a:p>
          <a:p>
            <a:pPr marL="413512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Existing tools and APIs can take advantage of reordered data</a:t>
            </a:r>
          </a:p>
          <a:p>
            <a:pPr marL="413512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Advanced tools can enable lightweight </a:t>
            </a:r>
            <a:r>
              <a:rPr>
                <a:solidFill>
                  <a:srgbClr val="2438F4"/>
                </a:solidFill>
              </a:rPr>
              <a:t>exploratory data analysis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Streaming data flow for coarse-to-fine analysis and visualization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Server-side blending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rPr>
                <a:solidFill>
                  <a:srgbClr val="3037F4"/>
                </a:solidFill>
              </a:rPr>
              <a:t>User-interactive</a:t>
            </a:r>
            <a:r>
              <a:t> scripting</a:t>
            </a:r>
          </a:p>
          <a:p>
            <a:pPr marL="827024" lvl="1" indent="-413512" defTabSz="514095">
              <a:spcBef>
                <a:spcPts val="1500"/>
              </a:spcBef>
              <a:defRPr sz="2816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Simple inclusion/exclusion of ensemble members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78" name="full_image_pyramid.hz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81" name="full_image_pyramid.hz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84" name="full_image_pyramid.hz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87" name="full_image_pyramid.hz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90" name="full_image_pyramid.hz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131" y="63500"/>
            <a:ext cx="9830861" cy="88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extrusionOk="0">
                <a:moveTo>
                  <a:pt x="9868" y="0"/>
                </a:moveTo>
                <a:cubicBezTo>
                  <a:pt x="9853" y="0"/>
                  <a:pt x="9841" y="13"/>
                  <a:pt x="9841" y="29"/>
                </a:cubicBezTo>
                <a:cubicBezTo>
                  <a:pt x="9841" y="45"/>
                  <a:pt x="9853" y="57"/>
                  <a:pt x="9868" y="57"/>
                </a:cubicBezTo>
                <a:cubicBezTo>
                  <a:pt x="9882" y="57"/>
                  <a:pt x="9893" y="45"/>
                  <a:pt x="9893" y="29"/>
                </a:cubicBezTo>
                <a:cubicBezTo>
                  <a:pt x="9893" y="13"/>
                  <a:pt x="9882" y="0"/>
                  <a:pt x="9868" y="0"/>
                </a:cubicBezTo>
                <a:close/>
                <a:moveTo>
                  <a:pt x="10824" y="0"/>
                </a:moveTo>
                <a:cubicBezTo>
                  <a:pt x="10809" y="0"/>
                  <a:pt x="10798" y="13"/>
                  <a:pt x="10798" y="29"/>
                </a:cubicBezTo>
                <a:cubicBezTo>
                  <a:pt x="10798" y="45"/>
                  <a:pt x="10809" y="57"/>
                  <a:pt x="10824" y="57"/>
                </a:cubicBezTo>
                <a:cubicBezTo>
                  <a:pt x="10838" y="57"/>
                  <a:pt x="10849" y="45"/>
                  <a:pt x="10849" y="29"/>
                </a:cubicBezTo>
                <a:cubicBezTo>
                  <a:pt x="10849" y="13"/>
                  <a:pt x="10838" y="0"/>
                  <a:pt x="10824" y="0"/>
                </a:cubicBezTo>
                <a:close/>
                <a:moveTo>
                  <a:pt x="9738" y="228"/>
                </a:moveTo>
                <a:cubicBezTo>
                  <a:pt x="9723" y="228"/>
                  <a:pt x="9712" y="242"/>
                  <a:pt x="9712" y="257"/>
                </a:cubicBezTo>
                <a:cubicBezTo>
                  <a:pt x="9712" y="273"/>
                  <a:pt x="9723" y="285"/>
                  <a:pt x="9738" y="285"/>
                </a:cubicBezTo>
                <a:cubicBezTo>
                  <a:pt x="9752" y="285"/>
                  <a:pt x="9764" y="273"/>
                  <a:pt x="9764" y="257"/>
                </a:cubicBezTo>
                <a:cubicBezTo>
                  <a:pt x="9764" y="242"/>
                  <a:pt x="9752" y="228"/>
                  <a:pt x="9738" y="228"/>
                </a:cubicBezTo>
                <a:close/>
                <a:moveTo>
                  <a:pt x="10824" y="257"/>
                </a:moveTo>
                <a:cubicBezTo>
                  <a:pt x="10809" y="257"/>
                  <a:pt x="10798" y="270"/>
                  <a:pt x="10798" y="285"/>
                </a:cubicBezTo>
                <a:cubicBezTo>
                  <a:pt x="10798" y="301"/>
                  <a:pt x="10809" y="314"/>
                  <a:pt x="10824" y="314"/>
                </a:cubicBezTo>
                <a:cubicBezTo>
                  <a:pt x="10838" y="314"/>
                  <a:pt x="10849" y="301"/>
                  <a:pt x="10849" y="285"/>
                </a:cubicBezTo>
                <a:cubicBezTo>
                  <a:pt x="10849" y="270"/>
                  <a:pt x="10838" y="257"/>
                  <a:pt x="10824" y="257"/>
                </a:cubicBezTo>
                <a:close/>
                <a:moveTo>
                  <a:pt x="11728" y="285"/>
                </a:moveTo>
                <a:cubicBezTo>
                  <a:pt x="11713" y="285"/>
                  <a:pt x="11702" y="299"/>
                  <a:pt x="11702" y="314"/>
                </a:cubicBezTo>
                <a:cubicBezTo>
                  <a:pt x="11702" y="330"/>
                  <a:pt x="11713" y="343"/>
                  <a:pt x="11728" y="343"/>
                </a:cubicBezTo>
                <a:cubicBezTo>
                  <a:pt x="11742" y="343"/>
                  <a:pt x="11754" y="330"/>
                  <a:pt x="11754" y="314"/>
                </a:cubicBezTo>
                <a:cubicBezTo>
                  <a:pt x="11754" y="299"/>
                  <a:pt x="11742" y="285"/>
                  <a:pt x="11728" y="285"/>
                </a:cubicBezTo>
                <a:close/>
                <a:moveTo>
                  <a:pt x="9637" y="457"/>
                </a:moveTo>
                <a:cubicBezTo>
                  <a:pt x="9622" y="457"/>
                  <a:pt x="9609" y="470"/>
                  <a:pt x="9609" y="486"/>
                </a:cubicBezTo>
                <a:cubicBezTo>
                  <a:pt x="9609" y="502"/>
                  <a:pt x="9614" y="515"/>
                  <a:pt x="9620" y="515"/>
                </a:cubicBezTo>
                <a:cubicBezTo>
                  <a:pt x="9626" y="515"/>
                  <a:pt x="9639" y="502"/>
                  <a:pt x="9648" y="486"/>
                </a:cubicBezTo>
                <a:cubicBezTo>
                  <a:pt x="9657" y="470"/>
                  <a:pt x="9652" y="457"/>
                  <a:pt x="9637" y="457"/>
                </a:cubicBezTo>
                <a:close/>
                <a:moveTo>
                  <a:pt x="11857" y="486"/>
                </a:moveTo>
                <a:cubicBezTo>
                  <a:pt x="11843" y="486"/>
                  <a:pt x="11831" y="499"/>
                  <a:pt x="11831" y="515"/>
                </a:cubicBezTo>
                <a:cubicBezTo>
                  <a:pt x="11831" y="531"/>
                  <a:pt x="11843" y="543"/>
                  <a:pt x="11857" y="543"/>
                </a:cubicBezTo>
                <a:cubicBezTo>
                  <a:pt x="11872" y="543"/>
                  <a:pt x="11883" y="531"/>
                  <a:pt x="11883" y="515"/>
                </a:cubicBezTo>
                <a:cubicBezTo>
                  <a:pt x="11883" y="499"/>
                  <a:pt x="11872" y="486"/>
                  <a:pt x="11857" y="486"/>
                </a:cubicBezTo>
                <a:close/>
                <a:moveTo>
                  <a:pt x="10803" y="516"/>
                </a:moveTo>
                <a:cubicBezTo>
                  <a:pt x="10770" y="515"/>
                  <a:pt x="10459" y="605"/>
                  <a:pt x="10112" y="715"/>
                </a:cubicBezTo>
                <a:cubicBezTo>
                  <a:pt x="9698" y="847"/>
                  <a:pt x="9456" y="909"/>
                  <a:pt x="9414" y="898"/>
                </a:cubicBezTo>
                <a:cubicBezTo>
                  <a:pt x="9375" y="887"/>
                  <a:pt x="9351" y="893"/>
                  <a:pt x="9351" y="912"/>
                </a:cubicBezTo>
                <a:cubicBezTo>
                  <a:pt x="9351" y="929"/>
                  <a:pt x="9376" y="944"/>
                  <a:pt x="9408" y="945"/>
                </a:cubicBezTo>
                <a:cubicBezTo>
                  <a:pt x="9440" y="946"/>
                  <a:pt x="9757" y="1042"/>
                  <a:pt x="10112" y="1157"/>
                </a:cubicBezTo>
                <a:cubicBezTo>
                  <a:pt x="10468" y="1272"/>
                  <a:pt x="10768" y="1367"/>
                  <a:pt x="10779" y="1369"/>
                </a:cubicBezTo>
                <a:cubicBezTo>
                  <a:pt x="10790" y="1371"/>
                  <a:pt x="11069" y="1286"/>
                  <a:pt x="11399" y="1181"/>
                </a:cubicBezTo>
                <a:cubicBezTo>
                  <a:pt x="11729" y="1076"/>
                  <a:pt x="12022" y="989"/>
                  <a:pt x="12051" y="988"/>
                </a:cubicBezTo>
                <a:cubicBezTo>
                  <a:pt x="12079" y="987"/>
                  <a:pt x="12119" y="975"/>
                  <a:pt x="12139" y="960"/>
                </a:cubicBezTo>
                <a:cubicBezTo>
                  <a:pt x="12164" y="942"/>
                  <a:pt x="11974" y="869"/>
                  <a:pt x="11519" y="725"/>
                </a:cubicBezTo>
                <a:cubicBezTo>
                  <a:pt x="11158" y="610"/>
                  <a:pt x="10835" y="516"/>
                  <a:pt x="10803" y="516"/>
                </a:cubicBezTo>
                <a:close/>
                <a:moveTo>
                  <a:pt x="9506" y="658"/>
                </a:moveTo>
                <a:cubicBezTo>
                  <a:pt x="9492" y="658"/>
                  <a:pt x="9480" y="671"/>
                  <a:pt x="9480" y="686"/>
                </a:cubicBezTo>
                <a:cubicBezTo>
                  <a:pt x="9480" y="702"/>
                  <a:pt x="9492" y="714"/>
                  <a:pt x="9506" y="714"/>
                </a:cubicBezTo>
                <a:cubicBezTo>
                  <a:pt x="9520" y="714"/>
                  <a:pt x="9531" y="702"/>
                  <a:pt x="9531" y="686"/>
                </a:cubicBezTo>
                <a:cubicBezTo>
                  <a:pt x="9531" y="671"/>
                  <a:pt x="9520" y="658"/>
                  <a:pt x="9506" y="658"/>
                </a:cubicBezTo>
                <a:close/>
                <a:moveTo>
                  <a:pt x="11986" y="714"/>
                </a:moveTo>
                <a:cubicBezTo>
                  <a:pt x="11972" y="714"/>
                  <a:pt x="11960" y="728"/>
                  <a:pt x="11960" y="743"/>
                </a:cubicBezTo>
                <a:cubicBezTo>
                  <a:pt x="11960" y="759"/>
                  <a:pt x="11972" y="772"/>
                  <a:pt x="11986" y="772"/>
                </a:cubicBezTo>
                <a:cubicBezTo>
                  <a:pt x="12001" y="772"/>
                  <a:pt x="12012" y="759"/>
                  <a:pt x="12012" y="743"/>
                </a:cubicBezTo>
                <a:cubicBezTo>
                  <a:pt x="12012" y="728"/>
                  <a:pt x="12001" y="714"/>
                  <a:pt x="11986" y="714"/>
                </a:cubicBezTo>
                <a:close/>
                <a:moveTo>
                  <a:pt x="9273" y="1115"/>
                </a:moveTo>
                <a:cubicBezTo>
                  <a:pt x="9259" y="1115"/>
                  <a:pt x="9247" y="1128"/>
                  <a:pt x="9247" y="1143"/>
                </a:cubicBezTo>
                <a:cubicBezTo>
                  <a:pt x="9247" y="1159"/>
                  <a:pt x="9259" y="1172"/>
                  <a:pt x="9273" y="1172"/>
                </a:cubicBezTo>
                <a:cubicBezTo>
                  <a:pt x="9287" y="1172"/>
                  <a:pt x="9298" y="1159"/>
                  <a:pt x="9298" y="1143"/>
                </a:cubicBezTo>
                <a:cubicBezTo>
                  <a:pt x="9298" y="1128"/>
                  <a:pt x="9287" y="1115"/>
                  <a:pt x="9273" y="1115"/>
                </a:cubicBezTo>
                <a:close/>
                <a:moveTo>
                  <a:pt x="12219" y="1143"/>
                </a:moveTo>
                <a:cubicBezTo>
                  <a:pt x="12205" y="1143"/>
                  <a:pt x="12193" y="1157"/>
                  <a:pt x="12193" y="1172"/>
                </a:cubicBezTo>
                <a:cubicBezTo>
                  <a:pt x="12193" y="1188"/>
                  <a:pt x="12205" y="1200"/>
                  <a:pt x="12219" y="1200"/>
                </a:cubicBezTo>
                <a:cubicBezTo>
                  <a:pt x="12233" y="1200"/>
                  <a:pt x="12244" y="1188"/>
                  <a:pt x="12244" y="1172"/>
                </a:cubicBezTo>
                <a:cubicBezTo>
                  <a:pt x="12244" y="1157"/>
                  <a:pt x="12233" y="1143"/>
                  <a:pt x="12219" y="1143"/>
                </a:cubicBezTo>
                <a:close/>
                <a:moveTo>
                  <a:pt x="9143" y="1315"/>
                </a:moveTo>
                <a:cubicBezTo>
                  <a:pt x="9129" y="1315"/>
                  <a:pt x="9118" y="1327"/>
                  <a:pt x="9118" y="1343"/>
                </a:cubicBezTo>
                <a:cubicBezTo>
                  <a:pt x="9118" y="1359"/>
                  <a:pt x="9129" y="1372"/>
                  <a:pt x="9143" y="1372"/>
                </a:cubicBezTo>
                <a:cubicBezTo>
                  <a:pt x="9158" y="1372"/>
                  <a:pt x="9169" y="1359"/>
                  <a:pt x="9169" y="1343"/>
                </a:cubicBezTo>
                <a:cubicBezTo>
                  <a:pt x="9169" y="1327"/>
                  <a:pt x="9158" y="1315"/>
                  <a:pt x="9143" y="1315"/>
                </a:cubicBezTo>
                <a:close/>
                <a:moveTo>
                  <a:pt x="12348" y="1372"/>
                </a:moveTo>
                <a:cubicBezTo>
                  <a:pt x="12334" y="1372"/>
                  <a:pt x="12322" y="1385"/>
                  <a:pt x="12322" y="1401"/>
                </a:cubicBezTo>
                <a:cubicBezTo>
                  <a:pt x="12322" y="1417"/>
                  <a:pt x="12334" y="1429"/>
                  <a:pt x="12348" y="1429"/>
                </a:cubicBezTo>
                <a:cubicBezTo>
                  <a:pt x="12362" y="1429"/>
                  <a:pt x="12374" y="1417"/>
                  <a:pt x="12374" y="1401"/>
                </a:cubicBezTo>
                <a:cubicBezTo>
                  <a:pt x="12374" y="1385"/>
                  <a:pt x="12362" y="1372"/>
                  <a:pt x="12348" y="1372"/>
                </a:cubicBezTo>
                <a:close/>
                <a:moveTo>
                  <a:pt x="9014" y="1544"/>
                </a:moveTo>
                <a:cubicBezTo>
                  <a:pt x="9000" y="1544"/>
                  <a:pt x="8989" y="1557"/>
                  <a:pt x="8989" y="1572"/>
                </a:cubicBezTo>
                <a:cubicBezTo>
                  <a:pt x="8989" y="1588"/>
                  <a:pt x="9000" y="1600"/>
                  <a:pt x="9014" y="1600"/>
                </a:cubicBezTo>
                <a:cubicBezTo>
                  <a:pt x="9029" y="1600"/>
                  <a:pt x="9040" y="1588"/>
                  <a:pt x="9040" y="1572"/>
                </a:cubicBezTo>
                <a:cubicBezTo>
                  <a:pt x="9040" y="1557"/>
                  <a:pt x="9029" y="1544"/>
                  <a:pt x="9014" y="1544"/>
                </a:cubicBezTo>
                <a:close/>
                <a:moveTo>
                  <a:pt x="10824" y="1544"/>
                </a:moveTo>
                <a:cubicBezTo>
                  <a:pt x="10809" y="1544"/>
                  <a:pt x="10798" y="1557"/>
                  <a:pt x="10798" y="1572"/>
                </a:cubicBezTo>
                <a:cubicBezTo>
                  <a:pt x="10798" y="1588"/>
                  <a:pt x="10809" y="1600"/>
                  <a:pt x="10824" y="1600"/>
                </a:cubicBezTo>
                <a:cubicBezTo>
                  <a:pt x="10838" y="1600"/>
                  <a:pt x="10849" y="1588"/>
                  <a:pt x="10849" y="1572"/>
                </a:cubicBezTo>
                <a:cubicBezTo>
                  <a:pt x="10849" y="1557"/>
                  <a:pt x="10838" y="1544"/>
                  <a:pt x="10824" y="1544"/>
                </a:cubicBezTo>
                <a:close/>
                <a:moveTo>
                  <a:pt x="12450" y="1600"/>
                </a:moveTo>
                <a:cubicBezTo>
                  <a:pt x="12435" y="1600"/>
                  <a:pt x="12430" y="1614"/>
                  <a:pt x="12439" y="1629"/>
                </a:cubicBezTo>
                <a:cubicBezTo>
                  <a:pt x="12447" y="1645"/>
                  <a:pt x="12459" y="1658"/>
                  <a:pt x="12466" y="1658"/>
                </a:cubicBezTo>
                <a:cubicBezTo>
                  <a:pt x="12472" y="1658"/>
                  <a:pt x="12477" y="1645"/>
                  <a:pt x="12477" y="1629"/>
                </a:cubicBezTo>
                <a:cubicBezTo>
                  <a:pt x="12477" y="1614"/>
                  <a:pt x="12465" y="1600"/>
                  <a:pt x="12450" y="1600"/>
                </a:cubicBezTo>
                <a:close/>
                <a:moveTo>
                  <a:pt x="10152" y="1679"/>
                </a:moveTo>
                <a:cubicBezTo>
                  <a:pt x="10103" y="1680"/>
                  <a:pt x="8882" y="2081"/>
                  <a:pt x="8864" y="2101"/>
                </a:cubicBezTo>
                <a:cubicBezTo>
                  <a:pt x="8857" y="2109"/>
                  <a:pt x="8856" y="2120"/>
                  <a:pt x="8862" y="2127"/>
                </a:cubicBezTo>
                <a:cubicBezTo>
                  <a:pt x="8868" y="2133"/>
                  <a:pt x="9302" y="2275"/>
                  <a:pt x="9828" y="2442"/>
                </a:cubicBezTo>
                <a:cubicBezTo>
                  <a:pt x="10979" y="2808"/>
                  <a:pt x="10865" y="2766"/>
                  <a:pt x="10828" y="2807"/>
                </a:cubicBezTo>
                <a:cubicBezTo>
                  <a:pt x="10792" y="2847"/>
                  <a:pt x="10788" y="2888"/>
                  <a:pt x="10820" y="2888"/>
                </a:cubicBezTo>
                <a:cubicBezTo>
                  <a:pt x="10833" y="2888"/>
                  <a:pt x="10849" y="2863"/>
                  <a:pt x="10856" y="2833"/>
                </a:cubicBezTo>
                <a:cubicBezTo>
                  <a:pt x="10868" y="2781"/>
                  <a:pt x="10883" y="2782"/>
                  <a:pt x="11163" y="2873"/>
                </a:cubicBezTo>
                <a:cubicBezTo>
                  <a:pt x="11324" y="2926"/>
                  <a:pt x="11467" y="2969"/>
                  <a:pt x="11481" y="2970"/>
                </a:cubicBezTo>
                <a:cubicBezTo>
                  <a:pt x="11543" y="2975"/>
                  <a:pt x="12787" y="2557"/>
                  <a:pt x="12779" y="2534"/>
                </a:cubicBezTo>
                <a:cubicBezTo>
                  <a:pt x="12775" y="2519"/>
                  <a:pt x="12342" y="2371"/>
                  <a:pt x="11817" y="2203"/>
                </a:cubicBezTo>
                <a:cubicBezTo>
                  <a:pt x="11078" y="1967"/>
                  <a:pt x="10861" y="1887"/>
                  <a:pt x="10854" y="1849"/>
                </a:cubicBezTo>
                <a:cubicBezTo>
                  <a:pt x="10844" y="1793"/>
                  <a:pt x="10820" y="1788"/>
                  <a:pt x="10780" y="1832"/>
                </a:cubicBezTo>
                <a:cubicBezTo>
                  <a:pt x="10761" y="1853"/>
                  <a:pt x="10671" y="1835"/>
                  <a:pt x="10472" y="1769"/>
                </a:cubicBezTo>
                <a:cubicBezTo>
                  <a:pt x="10317" y="1718"/>
                  <a:pt x="10173" y="1678"/>
                  <a:pt x="10152" y="1679"/>
                </a:cubicBezTo>
                <a:close/>
                <a:moveTo>
                  <a:pt x="8911" y="1772"/>
                </a:moveTo>
                <a:cubicBezTo>
                  <a:pt x="8897" y="1772"/>
                  <a:pt x="8885" y="1785"/>
                  <a:pt x="8885" y="1801"/>
                </a:cubicBezTo>
                <a:cubicBezTo>
                  <a:pt x="8885" y="1817"/>
                  <a:pt x="8897" y="1830"/>
                  <a:pt x="8911" y="1830"/>
                </a:cubicBezTo>
                <a:cubicBezTo>
                  <a:pt x="8926" y="1830"/>
                  <a:pt x="8937" y="1817"/>
                  <a:pt x="8937" y="1801"/>
                </a:cubicBezTo>
                <a:cubicBezTo>
                  <a:pt x="8937" y="1785"/>
                  <a:pt x="8926" y="1772"/>
                  <a:pt x="8911" y="1772"/>
                </a:cubicBezTo>
                <a:close/>
                <a:moveTo>
                  <a:pt x="12581" y="1801"/>
                </a:moveTo>
                <a:cubicBezTo>
                  <a:pt x="12567" y="1801"/>
                  <a:pt x="12555" y="1814"/>
                  <a:pt x="12555" y="1830"/>
                </a:cubicBezTo>
                <a:cubicBezTo>
                  <a:pt x="12555" y="1846"/>
                  <a:pt x="12567" y="1858"/>
                  <a:pt x="12581" y="1858"/>
                </a:cubicBezTo>
                <a:cubicBezTo>
                  <a:pt x="12595" y="1858"/>
                  <a:pt x="12606" y="1846"/>
                  <a:pt x="12606" y="1830"/>
                </a:cubicBezTo>
                <a:cubicBezTo>
                  <a:pt x="12606" y="1814"/>
                  <a:pt x="12595" y="1801"/>
                  <a:pt x="12581" y="1801"/>
                </a:cubicBezTo>
                <a:close/>
                <a:moveTo>
                  <a:pt x="8782" y="2001"/>
                </a:moveTo>
                <a:cubicBezTo>
                  <a:pt x="8767" y="2001"/>
                  <a:pt x="8756" y="2014"/>
                  <a:pt x="8756" y="2029"/>
                </a:cubicBezTo>
                <a:cubicBezTo>
                  <a:pt x="8756" y="2045"/>
                  <a:pt x="8767" y="2058"/>
                  <a:pt x="8782" y="2058"/>
                </a:cubicBezTo>
                <a:cubicBezTo>
                  <a:pt x="8796" y="2058"/>
                  <a:pt x="8808" y="2045"/>
                  <a:pt x="8808" y="2029"/>
                </a:cubicBezTo>
                <a:cubicBezTo>
                  <a:pt x="8808" y="2014"/>
                  <a:pt x="8796" y="2001"/>
                  <a:pt x="8782" y="2001"/>
                </a:cubicBezTo>
                <a:close/>
                <a:moveTo>
                  <a:pt x="12710" y="2029"/>
                </a:moveTo>
                <a:cubicBezTo>
                  <a:pt x="12696" y="2029"/>
                  <a:pt x="12684" y="2043"/>
                  <a:pt x="12684" y="2058"/>
                </a:cubicBezTo>
                <a:cubicBezTo>
                  <a:pt x="12684" y="2074"/>
                  <a:pt x="12696" y="2086"/>
                  <a:pt x="12710" y="2086"/>
                </a:cubicBezTo>
                <a:cubicBezTo>
                  <a:pt x="12724" y="2086"/>
                  <a:pt x="12736" y="2074"/>
                  <a:pt x="12736" y="2058"/>
                </a:cubicBezTo>
                <a:cubicBezTo>
                  <a:pt x="12736" y="2043"/>
                  <a:pt x="12724" y="2029"/>
                  <a:pt x="12710" y="2029"/>
                </a:cubicBezTo>
                <a:close/>
                <a:moveTo>
                  <a:pt x="8667" y="2201"/>
                </a:moveTo>
                <a:cubicBezTo>
                  <a:pt x="8661" y="2201"/>
                  <a:pt x="8648" y="2214"/>
                  <a:pt x="8640" y="2230"/>
                </a:cubicBezTo>
                <a:cubicBezTo>
                  <a:pt x="8631" y="2246"/>
                  <a:pt x="8636" y="2258"/>
                  <a:pt x="8651" y="2258"/>
                </a:cubicBezTo>
                <a:cubicBezTo>
                  <a:pt x="8666" y="2258"/>
                  <a:pt x="8679" y="2246"/>
                  <a:pt x="8679" y="2230"/>
                </a:cubicBezTo>
                <a:cubicBezTo>
                  <a:pt x="8679" y="2214"/>
                  <a:pt x="8674" y="2201"/>
                  <a:pt x="8667" y="2201"/>
                </a:cubicBezTo>
                <a:close/>
                <a:moveTo>
                  <a:pt x="12840" y="2258"/>
                </a:moveTo>
                <a:cubicBezTo>
                  <a:pt x="12825" y="2258"/>
                  <a:pt x="12813" y="2271"/>
                  <a:pt x="12813" y="2287"/>
                </a:cubicBezTo>
                <a:cubicBezTo>
                  <a:pt x="12813" y="2303"/>
                  <a:pt x="12819" y="2316"/>
                  <a:pt x="12825" y="2316"/>
                </a:cubicBezTo>
                <a:cubicBezTo>
                  <a:pt x="12831" y="2316"/>
                  <a:pt x="12843" y="2303"/>
                  <a:pt x="12852" y="2287"/>
                </a:cubicBezTo>
                <a:cubicBezTo>
                  <a:pt x="12861" y="2271"/>
                  <a:pt x="12856" y="2258"/>
                  <a:pt x="12840" y="2258"/>
                </a:cubicBezTo>
                <a:close/>
                <a:moveTo>
                  <a:pt x="8550" y="2430"/>
                </a:moveTo>
                <a:cubicBezTo>
                  <a:pt x="8536" y="2430"/>
                  <a:pt x="8524" y="2443"/>
                  <a:pt x="8524" y="2458"/>
                </a:cubicBezTo>
                <a:cubicBezTo>
                  <a:pt x="8524" y="2474"/>
                  <a:pt x="8536" y="2486"/>
                  <a:pt x="8550" y="2486"/>
                </a:cubicBezTo>
                <a:cubicBezTo>
                  <a:pt x="8564" y="2486"/>
                  <a:pt x="8575" y="2474"/>
                  <a:pt x="8575" y="2458"/>
                </a:cubicBezTo>
                <a:cubicBezTo>
                  <a:pt x="8575" y="2443"/>
                  <a:pt x="8564" y="2430"/>
                  <a:pt x="8550" y="2430"/>
                </a:cubicBezTo>
                <a:close/>
                <a:moveTo>
                  <a:pt x="12956" y="2458"/>
                </a:moveTo>
                <a:cubicBezTo>
                  <a:pt x="12950" y="2458"/>
                  <a:pt x="12938" y="2471"/>
                  <a:pt x="12929" y="2486"/>
                </a:cubicBezTo>
                <a:cubicBezTo>
                  <a:pt x="12921" y="2502"/>
                  <a:pt x="12926" y="2515"/>
                  <a:pt x="12941" y="2515"/>
                </a:cubicBezTo>
                <a:cubicBezTo>
                  <a:pt x="12956" y="2515"/>
                  <a:pt x="12968" y="2502"/>
                  <a:pt x="12968" y="2486"/>
                </a:cubicBezTo>
                <a:cubicBezTo>
                  <a:pt x="12968" y="2471"/>
                  <a:pt x="12963" y="2458"/>
                  <a:pt x="12956" y="2458"/>
                </a:cubicBezTo>
                <a:close/>
                <a:moveTo>
                  <a:pt x="8420" y="2658"/>
                </a:moveTo>
                <a:cubicBezTo>
                  <a:pt x="8406" y="2658"/>
                  <a:pt x="8395" y="2671"/>
                  <a:pt x="8395" y="2687"/>
                </a:cubicBezTo>
                <a:cubicBezTo>
                  <a:pt x="8395" y="2703"/>
                  <a:pt x="8406" y="2716"/>
                  <a:pt x="8420" y="2716"/>
                </a:cubicBezTo>
                <a:cubicBezTo>
                  <a:pt x="8434" y="2716"/>
                  <a:pt x="8446" y="2703"/>
                  <a:pt x="8446" y="2687"/>
                </a:cubicBezTo>
                <a:cubicBezTo>
                  <a:pt x="8446" y="2671"/>
                  <a:pt x="8434" y="2658"/>
                  <a:pt x="8420" y="2658"/>
                </a:cubicBezTo>
                <a:close/>
                <a:moveTo>
                  <a:pt x="13071" y="2687"/>
                </a:moveTo>
                <a:cubicBezTo>
                  <a:pt x="13057" y="2687"/>
                  <a:pt x="13045" y="2700"/>
                  <a:pt x="13045" y="2716"/>
                </a:cubicBezTo>
                <a:cubicBezTo>
                  <a:pt x="13045" y="2732"/>
                  <a:pt x="13057" y="2744"/>
                  <a:pt x="13071" y="2744"/>
                </a:cubicBezTo>
                <a:cubicBezTo>
                  <a:pt x="13086" y="2744"/>
                  <a:pt x="13098" y="2732"/>
                  <a:pt x="13098" y="2716"/>
                </a:cubicBezTo>
                <a:cubicBezTo>
                  <a:pt x="13098" y="2700"/>
                  <a:pt x="13086" y="2687"/>
                  <a:pt x="13071" y="2687"/>
                </a:cubicBezTo>
                <a:close/>
                <a:moveTo>
                  <a:pt x="13200" y="2915"/>
                </a:moveTo>
                <a:cubicBezTo>
                  <a:pt x="13186" y="2915"/>
                  <a:pt x="13175" y="2929"/>
                  <a:pt x="13175" y="2944"/>
                </a:cubicBezTo>
                <a:cubicBezTo>
                  <a:pt x="13175" y="2960"/>
                  <a:pt x="13186" y="2972"/>
                  <a:pt x="13200" y="2972"/>
                </a:cubicBezTo>
                <a:cubicBezTo>
                  <a:pt x="13215" y="2972"/>
                  <a:pt x="13227" y="2960"/>
                  <a:pt x="13227" y="2944"/>
                </a:cubicBezTo>
                <a:cubicBezTo>
                  <a:pt x="13227" y="2929"/>
                  <a:pt x="13215" y="2915"/>
                  <a:pt x="13200" y="2915"/>
                </a:cubicBezTo>
                <a:close/>
                <a:moveTo>
                  <a:pt x="8187" y="3087"/>
                </a:moveTo>
                <a:cubicBezTo>
                  <a:pt x="8173" y="3087"/>
                  <a:pt x="8162" y="3100"/>
                  <a:pt x="8162" y="3116"/>
                </a:cubicBezTo>
                <a:cubicBezTo>
                  <a:pt x="8162" y="3132"/>
                  <a:pt x="8173" y="3144"/>
                  <a:pt x="8187" y="3144"/>
                </a:cubicBezTo>
                <a:cubicBezTo>
                  <a:pt x="8201" y="3144"/>
                  <a:pt x="8213" y="3132"/>
                  <a:pt x="8213" y="3116"/>
                </a:cubicBezTo>
                <a:cubicBezTo>
                  <a:pt x="8213" y="3100"/>
                  <a:pt x="8201" y="3087"/>
                  <a:pt x="8187" y="3087"/>
                </a:cubicBezTo>
                <a:close/>
                <a:moveTo>
                  <a:pt x="13318" y="3116"/>
                </a:moveTo>
                <a:cubicBezTo>
                  <a:pt x="13312" y="3116"/>
                  <a:pt x="13300" y="3128"/>
                  <a:pt x="13291" y="3144"/>
                </a:cubicBezTo>
                <a:cubicBezTo>
                  <a:pt x="13282" y="3160"/>
                  <a:pt x="13287" y="3173"/>
                  <a:pt x="13302" y="3173"/>
                </a:cubicBezTo>
                <a:cubicBezTo>
                  <a:pt x="13317" y="3173"/>
                  <a:pt x="13330" y="3160"/>
                  <a:pt x="13330" y="3144"/>
                </a:cubicBezTo>
                <a:cubicBezTo>
                  <a:pt x="13330" y="3128"/>
                  <a:pt x="13324" y="3116"/>
                  <a:pt x="13318" y="3116"/>
                </a:cubicBezTo>
                <a:close/>
                <a:moveTo>
                  <a:pt x="10810" y="3121"/>
                </a:moveTo>
                <a:cubicBezTo>
                  <a:pt x="10684" y="3138"/>
                  <a:pt x="10360" y="3237"/>
                  <a:pt x="9445" y="3524"/>
                </a:cubicBezTo>
                <a:cubicBezTo>
                  <a:pt x="8684" y="3762"/>
                  <a:pt x="8065" y="3962"/>
                  <a:pt x="8070" y="3967"/>
                </a:cubicBezTo>
                <a:cubicBezTo>
                  <a:pt x="8075" y="3973"/>
                  <a:pt x="8682" y="4168"/>
                  <a:pt x="9419" y="4401"/>
                </a:cubicBezTo>
                <a:cubicBezTo>
                  <a:pt x="10156" y="4634"/>
                  <a:pt x="10772" y="4820"/>
                  <a:pt x="10787" y="4816"/>
                </a:cubicBezTo>
                <a:cubicBezTo>
                  <a:pt x="10803" y="4811"/>
                  <a:pt x="11107" y="4716"/>
                  <a:pt x="11464" y="4605"/>
                </a:cubicBezTo>
                <a:cubicBezTo>
                  <a:pt x="11821" y="4493"/>
                  <a:pt x="12141" y="4402"/>
                  <a:pt x="12174" y="4402"/>
                </a:cubicBezTo>
                <a:cubicBezTo>
                  <a:pt x="12207" y="4402"/>
                  <a:pt x="12246" y="4390"/>
                  <a:pt x="12259" y="4375"/>
                </a:cubicBezTo>
                <a:cubicBezTo>
                  <a:pt x="12273" y="4361"/>
                  <a:pt x="12549" y="4265"/>
                  <a:pt x="12874" y="4162"/>
                </a:cubicBezTo>
                <a:cubicBezTo>
                  <a:pt x="13200" y="4059"/>
                  <a:pt x="13470" y="3971"/>
                  <a:pt x="13474" y="3966"/>
                </a:cubicBezTo>
                <a:cubicBezTo>
                  <a:pt x="13478" y="3962"/>
                  <a:pt x="12910" y="3779"/>
                  <a:pt x="12211" y="3560"/>
                </a:cubicBezTo>
                <a:cubicBezTo>
                  <a:pt x="11512" y="3342"/>
                  <a:pt x="10914" y="3147"/>
                  <a:pt x="10884" y="3127"/>
                </a:cubicBezTo>
                <a:cubicBezTo>
                  <a:pt x="10872" y="3118"/>
                  <a:pt x="10852" y="3115"/>
                  <a:pt x="10810" y="3121"/>
                </a:cubicBezTo>
                <a:close/>
                <a:moveTo>
                  <a:pt x="8058" y="3316"/>
                </a:moveTo>
                <a:cubicBezTo>
                  <a:pt x="8044" y="3316"/>
                  <a:pt x="8033" y="3329"/>
                  <a:pt x="8033" y="3345"/>
                </a:cubicBezTo>
                <a:cubicBezTo>
                  <a:pt x="8033" y="3360"/>
                  <a:pt x="8044" y="3373"/>
                  <a:pt x="8058" y="3373"/>
                </a:cubicBezTo>
                <a:cubicBezTo>
                  <a:pt x="8072" y="3373"/>
                  <a:pt x="8084" y="3360"/>
                  <a:pt x="8084" y="3345"/>
                </a:cubicBezTo>
                <a:cubicBezTo>
                  <a:pt x="8084" y="3329"/>
                  <a:pt x="8072" y="3316"/>
                  <a:pt x="8058" y="3316"/>
                </a:cubicBezTo>
                <a:close/>
                <a:moveTo>
                  <a:pt x="13433" y="3345"/>
                </a:moveTo>
                <a:cubicBezTo>
                  <a:pt x="13419" y="3345"/>
                  <a:pt x="13408" y="3358"/>
                  <a:pt x="13408" y="3373"/>
                </a:cubicBezTo>
                <a:cubicBezTo>
                  <a:pt x="13408" y="3389"/>
                  <a:pt x="13419" y="3401"/>
                  <a:pt x="13433" y="3401"/>
                </a:cubicBezTo>
                <a:cubicBezTo>
                  <a:pt x="13447" y="3401"/>
                  <a:pt x="13459" y="3389"/>
                  <a:pt x="13459" y="3373"/>
                </a:cubicBezTo>
                <a:cubicBezTo>
                  <a:pt x="13459" y="3358"/>
                  <a:pt x="13447" y="3345"/>
                  <a:pt x="13433" y="3345"/>
                </a:cubicBezTo>
                <a:close/>
                <a:moveTo>
                  <a:pt x="7956" y="3544"/>
                </a:moveTo>
                <a:cubicBezTo>
                  <a:pt x="7941" y="3544"/>
                  <a:pt x="7929" y="3557"/>
                  <a:pt x="7929" y="3573"/>
                </a:cubicBezTo>
                <a:cubicBezTo>
                  <a:pt x="7929" y="3589"/>
                  <a:pt x="7934" y="3602"/>
                  <a:pt x="7941" y="3602"/>
                </a:cubicBezTo>
                <a:cubicBezTo>
                  <a:pt x="7947" y="3602"/>
                  <a:pt x="7959" y="3589"/>
                  <a:pt x="7968" y="3573"/>
                </a:cubicBezTo>
                <a:cubicBezTo>
                  <a:pt x="7976" y="3557"/>
                  <a:pt x="7971" y="3544"/>
                  <a:pt x="7956" y="3544"/>
                </a:cubicBezTo>
                <a:close/>
                <a:moveTo>
                  <a:pt x="13562" y="3573"/>
                </a:moveTo>
                <a:cubicBezTo>
                  <a:pt x="13548" y="3573"/>
                  <a:pt x="13537" y="3586"/>
                  <a:pt x="13537" y="3602"/>
                </a:cubicBezTo>
                <a:cubicBezTo>
                  <a:pt x="13537" y="3618"/>
                  <a:pt x="13548" y="3630"/>
                  <a:pt x="13562" y="3630"/>
                </a:cubicBezTo>
                <a:cubicBezTo>
                  <a:pt x="13576" y="3630"/>
                  <a:pt x="13588" y="3618"/>
                  <a:pt x="13588" y="3602"/>
                </a:cubicBezTo>
                <a:cubicBezTo>
                  <a:pt x="13588" y="3586"/>
                  <a:pt x="13576" y="3573"/>
                  <a:pt x="13562" y="3573"/>
                </a:cubicBezTo>
                <a:close/>
                <a:moveTo>
                  <a:pt x="7825" y="3745"/>
                </a:moveTo>
                <a:cubicBezTo>
                  <a:pt x="7811" y="3745"/>
                  <a:pt x="7800" y="3758"/>
                  <a:pt x="7800" y="3774"/>
                </a:cubicBezTo>
                <a:cubicBezTo>
                  <a:pt x="7800" y="3789"/>
                  <a:pt x="7811" y="3801"/>
                  <a:pt x="7825" y="3801"/>
                </a:cubicBezTo>
                <a:cubicBezTo>
                  <a:pt x="7840" y="3801"/>
                  <a:pt x="7852" y="3789"/>
                  <a:pt x="7852" y="3774"/>
                </a:cubicBezTo>
                <a:cubicBezTo>
                  <a:pt x="7852" y="3758"/>
                  <a:pt x="7840" y="3745"/>
                  <a:pt x="7825" y="3745"/>
                </a:cubicBezTo>
                <a:close/>
                <a:moveTo>
                  <a:pt x="7696" y="3973"/>
                </a:moveTo>
                <a:cubicBezTo>
                  <a:pt x="7682" y="3973"/>
                  <a:pt x="7671" y="3986"/>
                  <a:pt x="7671" y="4002"/>
                </a:cubicBezTo>
                <a:cubicBezTo>
                  <a:pt x="7671" y="4018"/>
                  <a:pt x="7682" y="4030"/>
                  <a:pt x="7696" y="4030"/>
                </a:cubicBezTo>
                <a:cubicBezTo>
                  <a:pt x="7711" y="4030"/>
                  <a:pt x="7723" y="4018"/>
                  <a:pt x="7723" y="4002"/>
                </a:cubicBezTo>
                <a:cubicBezTo>
                  <a:pt x="7723" y="3986"/>
                  <a:pt x="7711" y="3973"/>
                  <a:pt x="7696" y="3973"/>
                </a:cubicBezTo>
                <a:close/>
                <a:moveTo>
                  <a:pt x="13795" y="4002"/>
                </a:moveTo>
                <a:cubicBezTo>
                  <a:pt x="13781" y="4002"/>
                  <a:pt x="13770" y="4014"/>
                  <a:pt x="13770" y="4030"/>
                </a:cubicBezTo>
                <a:cubicBezTo>
                  <a:pt x="13770" y="4046"/>
                  <a:pt x="13781" y="4059"/>
                  <a:pt x="13795" y="4059"/>
                </a:cubicBezTo>
                <a:cubicBezTo>
                  <a:pt x="13809" y="4059"/>
                  <a:pt x="13821" y="4046"/>
                  <a:pt x="13821" y="4030"/>
                </a:cubicBezTo>
                <a:cubicBezTo>
                  <a:pt x="13821" y="4014"/>
                  <a:pt x="13809" y="4002"/>
                  <a:pt x="13795" y="4002"/>
                </a:cubicBezTo>
                <a:close/>
                <a:moveTo>
                  <a:pt x="7594" y="4202"/>
                </a:moveTo>
                <a:cubicBezTo>
                  <a:pt x="7579" y="4202"/>
                  <a:pt x="7567" y="4215"/>
                  <a:pt x="7567" y="4231"/>
                </a:cubicBezTo>
                <a:cubicBezTo>
                  <a:pt x="7567" y="4246"/>
                  <a:pt x="7579" y="4259"/>
                  <a:pt x="7594" y="4259"/>
                </a:cubicBezTo>
                <a:cubicBezTo>
                  <a:pt x="7608" y="4259"/>
                  <a:pt x="7619" y="4246"/>
                  <a:pt x="7619" y="4231"/>
                </a:cubicBezTo>
                <a:cubicBezTo>
                  <a:pt x="7619" y="4215"/>
                  <a:pt x="7608" y="4202"/>
                  <a:pt x="7594" y="4202"/>
                </a:cubicBezTo>
                <a:close/>
                <a:moveTo>
                  <a:pt x="13924" y="4231"/>
                </a:moveTo>
                <a:cubicBezTo>
                  <a:pt x="13910" y="4231"/>
                  <a:pt x="13899" y="4244"/>
                  <a:pt x="13899" y="4259"/>
                </a:cubicBezTo>
                <a:cubicBezTo>
                  <a:pt x="13899" y="4275"/>
                  <a:pt x="13910" y="4287"/>
                  <a:pt x="13924" y="4287"/>
                </a:cubicBezTo>
                <a:cubicBezTo>
                  <a:pt x="13938" y="4287"/>
                  <a:pt x="13950" y="4275"/>
                  <a:pt x="13950" y="4259"/>
                </a:cubicBezTo>
                <a:cubicBezTo>
                  <a:pt x="13950" y="4244"/>
                  <a:pt x="13938" y="4231"/>
                  <a:pt x="13924" y="4231"/>
                </a:cubicBezTo>
                <a:close/>
                <a:moveTo>
                  <a:pt x="7464" y="4402"/>
                </a:moveTo>
                <a:cubicBezTo>
                  <a:pt x="7450" y="4402"/>
                  <a:pt x="7438" y="4415"/>
                  <a:pt x="7438" y="4431"/>
                </a:cubicBezTo>
                <a:cubicBezTo>
                  <a:pt x="7438" y="4447"/>
                  <a:pt x="7450" y="4459"/>
                  <a:pt x="7464" y="4459"/>
                </a:cubicBezTo>
                <a:cubicBezTo>
                  <a:pt x="7478" y="4459"/>
                  <a:pt x="7490" y="4447"/>
                  <a:pt x="7490" y="4431"/>
                </a:cubicBezTo>
                <a:cubicBezTo>
                  <a:pt x="7490" y="4415"/>
                  <a:pt x="7478" y="4402"/>
                  <a:pt x="7464" y="4402"/>
                </a:cubicBezTo>
                <a:close/>
                <a:moveTo>
                  <a:pt x="7335" y="4631"/>
                </a:moveTo>
                <a:cubicBezTo>
                  <a:pt x="7321" y="4631"/>
                  <a:pt x="7309" y="4644"/>
                  <a:pt x="7309" y="4660"/>
                </a:cubicBezTo>
                <a:cubicBezTo>
                  <a:pt x="7309" y="4675"/>
                  <a:pt x="7321" y="4688"/>
                  <a:pt x="7335" y="4688"/>
                </a:cubicBezTo>
                <a:cubicBezTo>
                  <a:pt x="7349" y="4688"/>
                  <a:pt x="7361" y="4675"/>
                  <a:pt x="7361" y="4660"/>
                </a:cubicBezTo>
                <a:cubicBezTo>
                  <a:pt x="7361" y="4644"/>
                  <a:pt x="7349" y="4631"/>
                  <a:pt x="7335" y="4631"/>
                </a:cubicBezTo>
                <a:close/>
                <a:moveTo>
                  <a:pt x="14157" y="4660"/>
                </a:moveTo>
                <a:cubicBezTo>
                  <a:pt x="14142" y="4660"/>
                  <a:pt x="14131" y="4672"/>
                  <a:pt x="14131" y="4688"/>
                </a:cubicBezTo>
                <a:cubicBezTo>
                  <a:pt x="14131" y="4703"/>
                  <a:pt x="14142" y="4716"/>
                  <a:pt x="14157" y="4716"/>
                </a:cubicBezTo>
                <a:cubicBezTo>
                  <a:pt x="14171" y="4716"/>
                  <a:pt x="14183" y="4703"/>
                  <a:pt x="14183" y="4688"/>
                </a:cubicBezTo>
                <a:cubicBezTo>
                  <a:pt x="14183" y="4672"/>
                  <a:pt x="14171" y="4660"/>
                  <a:pt x="14157" y="4660"/>
                </a:cubicBezTo>
                <a:close/>
                <a:moveTo>
                  <a:pt x="9693" y="4803"/>
                </a:moveTo>
                <a:lnTo>
                  <a:pt x="8340" y="5218"/>
                </a:lnTo>
                <a:cubicBezTo>
                  <a:pt x="6840" y="5677"/>
                  <a:pt x="6909" y="5655"/>
                  <a:pt x="6928" y="5676"/>
                </a:cubicBezTo>
                <a:cubicBezTo>
                  <a:pt x="6935" y="5684"/>
                  <a:pt x="7812" y="5964"/>
                  <a:pt x="8876" y="6298"/>
                </a:cubicBezTo>
                <a:cubicBezTo>
                  <a:pt x="10519" y="6814"/>
                  <a:pt x="10809" y="6913"/>
                  <a:pt x="10803" y="6954"/>
                </a:cubicBezTo>
                <a:cubicBezTo>
                  <a:pt x="10794" y="7013"/>
                  <a:pt x="10820" y="7018"/>
                  <a:pt x="10859" y="6965"/>
                </a:cubicBezTo>
                <a:cubicBezTo>
                  <a:pt x="10883" y="6933"/>
                  <a:pt x="11010" y="6965"/>
                  <a:pt x="11585" y="7146"/>
                </a:cubicBezTo>
                <a:cubicBezTo>
                  <a:pt x="12098" y="7308"/>
                  <a:pt x="12301" y="7360"/>
                  <a:pt x="12348" y="7344"/>
                </a:cubicBezTo>
                <a:cubicBezTo>
                  <a:pt x="12384" y="7331"/>
                  <a:pt x="12925" y="7165"/>
                  <a:pt x="13550" y="6974"/>
                </a:cubicBezTo>
                <a:cubicBezTo>
                  <a:pt x="15006" y="6531"/>
                  <a:pt x="15046" y="6517"/>
                  <a:pt x="15019" y="6489"/>
                </a:cubicBezTo>
                <a:cubicBezTo>
                  <a:pt x="15007" y="6477"/>
                  <a:pt x="14083" y="6182"/>
                  <a:pt x="12968" y="5834"/>
                </a:cubicBezTo>
                <a:cubicBezTo>
                  <a:pt x="11852" y="5486"/>
                  <a:pt x="10920" y="5189"/>
                  <a:pt x="10895" y="5173"/>
                </a:cubicBezTo>
                <a:cubicBezTo>
                  <a:pt x="10870" y="5158"/>
                  <a:pt x="10832" y="5145"/>
                  <a:pt x="10810" y="5145"/>
                </a:cubicBezTo>
                <a:cubicBezTo>
                  <a:pt x="10787" y="5145"/>
                  <a:pt x="10527" y="5068"/>
                  <a:pt x="10231" y="4974"/>
                </a:cubicBezTo>
                <a:lnTo>
                  <a:pt x="9693" y="4803"/>
                </a:lnTo>
                <a:close/>
                <a:moveTo>
                  <a:pt x="7231" y="4859"/>
                </a:moveTo>
                <a:cubicBezTo>
                  <a:pt x="7217" y="4859"/>
                  <a:pt x="7206" y="4872"/>
                  <a:pt x="7206" y="4888"/>
                </a:cubicBezTo>
                <a:cubicBezTo>
                  <a:pt x="7206" y="4904"/>
                  <a:pt x="7217" y="4917"/>
                  <a:pt x="7231" y="4917"/>
                </a:cubicBezTo>
                <a:cubicBezTo>
                  <a:pt x="7245" y="4917"/>
                  <a:pt x="7257" y="4904"/>
                  <a:pt x="7257" y="4888"/>
                </a:cubicBezTo>
                <a:cubicBezTo>
                  <a:pt x="7257" y="4872"/>
                  <a:pt x="7245" y="4859"/>
                  <a:pt x="7231" y="4859"/>
                </a:cubicBezTo>
                <a:close/>
                <a:moveTo>
                  <a:pt x="10824" y="4888"/>
                </a:moveTo>
                <a:cubicBezTo>
                  <a:pt x="10809" y="4888"/>
                  <a:pt x="10798" y="4901"/>
                  <a:pt x="10798" y="4917"/>
                </a:cubicBezTo>
                <a:cubicBezTo>
                  <a:pt x="10798" y="4933"/>
                  <a:pt x="10809" y="4945"/>
                  <a:pt x="10824" y="4945"/>
                </a:cubicBezTo>
                <a:cubicBezTo>
                  <a:pt x="10838" y="4945"/>
                  <a:pt x="10849" y="4933"/>
                  <a:pt x="10849" y="4917"/>
                </a:cubicBezTo>
                <a:cubicBezTo>
                  <a:pt x="10849" y="4901"/>
                  <a:pt x="10838" y="4888"/>
                  <a:pt x="10824" y="4888"/>
                </a:cubicBezTo>
                <a:close/>
                <a:moveTo>
                  <a:pt x="14286" y="4888"/>
                </a:moveTo>
                <a:cubicBezTo>
                  <a:pt x="14272" y="4888"/>
                  <a:pt x="14260" y="4901"/>
                  <a:pt x="14260" y="4917"/>
                </a:cubicBezTo>
                <a:cubicBezTo>
                  <a:pt x="14260" y="4933"/>
                  <a:pt x="14272" y="4945"/>
                  <a:pt x="14286" y="4945"/>
                </a:cubicBezTo>
                <a:cubicBezTo>
                  <a:pt x="14301" y="4945"/>
                  <a:pt x="14312" y="4933"/>
                  <a:pt x="14312" y="4917"/>
                </a:cubicBezTo>
                <a:cubicBezTo>
                  <a:pt x="14312" y="4901"/>
                  <a:pt x="14301" y="4888"/>
                  <a:pt x="14286" y="4888"/>
                </a:cubicBezTo>
                <a:close/>
                <a:moveTo>
                  <a:pt x="7102" y="5088"/>
                </a:moveTo>
                <a:cubicBezTo>
                  <a:pt x="7088" y="5088"/>
                  <a:pt x="7077" y="5101"/>
                  <a:pt x="7077" y="5117"/>
                </a:cubicBezTo>
                <a:cubicBezTo>
                  <a:pt x="7077" y="5132"/>
                  <a:pt x="7088" y="5145"/>
                  <a:pt x="7102" y="5145"/>
                </a:cubicBezTo>
                <a:cubicBezTo>
                  <a:pt x="7116" y="5145"/>
                  <a:pt x="7128" y="5132"/>
                  <a:pt x="7128" y="5117"/>
                </a:cubicBezTo>
                <a:cubicBezTo>
                  <a:pt x="7128" y="5101"/>
                  <a:pt x="7116" y="5088"/>
                  <a:pt x="7102" y="5088"/>
                </a:cubicBezTo>
                <a:close/>
                <a:moveTo>
                  <a:pt x="14417" y="5117"/>
                </a:moveTo>
                <a:cubicBezTo>
                  <a:pt x="14402" y="5117"/>
                  <a:pt x="14389" y="5130"/>
                  <a:pt x="14389" y="5145"/>
                </a:cubicBezTo>
                <a:cubicBezTo>
                  <a:pt x="14389" y="5161"/>
                  <a:pt x="14394" y="5173"/>
                  <a:pt x="14401" y="5173"/>
                </a:cubicBezTo>
                <a:cubicBezTo>
                  <a:pt x="14407" y="5173"/>
                  <a:pt x="14420" y="5161"/>
                  <a:pt x="14429" y="5145"/>
                </a:cubicBezTo>
                <a:cubicBezTo>
                  <a:pt x="14437" y="5130"/>
                  <a:pt x="14432" y="5117"/>
                  <a:pt x="14417" y="5117"/>
                </a:cubicBezTo>
                <a:close/>
                <a:moveTo>
                  <a:pt x="6988" y="5288"/>
                </a:moveTo>
                <a:cubicBezTo>
                  <a:pt x="6982" y="5288"/>
                  <a:pt x="6969" y="5301"/>
                  <a:pt x="6960" y="5317"/>
                </a:cubicBezTo>
                <a:cubicBezTo>
                  <a:pt x="6951" y="5333"/>
                  <a:pt x="6956" y="5345"/>
                  <a:pt x="6971" y="5345"/>
                </a:cubicBezTo>
                <a:cubicBezTo>
                  <a:pt x="6986" y="5345"/>
                  <a:pt x="6999" y="5333"/>
                  <a:pt x="6999" y="5317"/>
                </a:cubicBezTo>
                <a:cubicBezTo>
                  <a:pt x="6999" y="5301"/>
                  <a:pt x="6994" y="5288"/>
                  <a:pt x="6988" y="5288"/>
                </a:cubicBezTo>
                <a:close/>
                <a:moveTo>
                  <a:pt x="14533" y="5317"/>
                </a:moveTo>
                <a:cubicBezTo>
                  <a:pt x="14527" y="5317"/>
                  <a:pt x="14515" y="5329"/>
                  <a:pt x="14506" y="5345"/>
                </a:cubicBezTo>
                <a:cubicBezTo>
                  <a:pt x="14497" y="5361"/>
                  <a:pt x="14502" y="5374"/>
                  <a:pt x="14517" y="5374"/>
                </a:cubicBezTo>
                <a:cubicBezTo>
                  <a:pt x="14532" y="5374"/>
                  <a:pt x="14544" y="5361"/>
                  <a:pt x="14544" y="5345"/>
                </a:cubicBezTo>
                <a:cubicBezTo>
                  <a:pt x="14544" y="5329"/>
                  <a:pt x="14539" y="5317"/>
                  <a:pt x="14533" y="5317"/>
                </a:cubicBezTo>
                <a:close/>
                <a:moveTo>
                  <a:pt x="6869" y="5517"/>
                </a:moveTo>
                <a:cubicBezTo>
                  <a:pt x="6855" y="5517"/>
                  <a:pt x="6844" y="5530"/>
                  <a:pt x="6844" y="5546"/>
                </a:cubicBezTo>
                <a:cubicBezTo>
                  <a:pt x="6844" y="5561"/>
                  <a:pt x="6855" y="5574"/>
                  <a:pt x="6869" y="5574"/>
                </a:cubicBezTo>
                <a:cubicBezTo>
                  <a:pt x="6884" y="5574"/>
                  <a:pt x="6896" y="5561"/>
                  <a:pt x="6896" y="5546"/>
                </a:cubicBezTo>
                <a:cubicBezTo>
                  <a:pt x="6896" y="5530"/>
                  <a:pt x="6884" y="5517"/>
                  <a:pt x="6869" y="5517"/>
                </a:cubicBezTo>
                <a:close/>
                <a:moveTo>
                  <a:pt x="14648" y="5546"/>
                </a:moveTo>
                <a:cubicBezTo>
                  <a:pt x="14634" y="5546"/>
                  <a:pt x="14622" y="5558"/>
                  <a:pt x="14622" y="5574"/>
                </a:cubicBezTo>
                <a:cubicBezTo>
                  <a:pt x="14622" y="5589"/>
                  <a:pt x="14634" y="5602"/>
                  <a:pt x="14648" y="5602"/>
                </a:cubicBezTo>
                <a:cubicBezTo>
                  <a:pt x="14662" y="5602"/>
                  <a:pt x="14673" y="5589"/>
                  <a:pt x="14673" y="5574"/>
                </a:cubicBezTo>
                <a:cubicBezTo>
                  <a:pt x="14673" y="5558"/>
                  <a:pt x="14662" y="5546"/>
                  <a:pt x="14648" y="5546"/>
                </a:cubicBezTo>
                <a:close/>
                <a:moveTo>
                  <a:pt x="6740" y="5745"/>
                </a:moveTo>
                <a:cubicBezTo>
                  <a:pt x="6726" y="5745"/>
                  <a:pt x="6715" y="5758"/>
                  <a:pt x="6715" y="5774"/>
                </a:cubicBezTo>
                <a:cubicBezTo>
                  <a:pt x="6715" y="5790"/>
                  <a:pt x="6726" y="5803"/>
                  <a:pt x="6740" y="5803"/>
                </a:cubicBezTo>
                <a:cubicBezTo>
                  <a:pt x="6755" y="5803"/>
                  <a:pt x="6767" y="5790"/>
                  <a:pt x="6767" y="5774"/>
                </a:cubicBezTo>
                <a:cubicBezTo>
                  <a:pt x="6767" y="5758"/>
                  <a:pt x="6755" y="5745"/>
                  <a:pt x="6740" y="5745"/>
                </a:cubicBezTo>
                <a:close/>
                <a:moveTo>
                  <a:pt x="14777" y="5774"/>
                </a:moveTo>
                <a:cubicBezTo>
                  <a:pt x="14763" y="5774"/>
                  <a:pt x="14751" y="5787"/>
                  <a:pt x="14751" y="5803"/>
                </a:cubicBezTo>
                <a:cubicBezTo>
                  <a:pt x="14751" y="5819"/>
                  <a:pt x="14763" y="5831"/>
                  <a:pt x="14777" y="5831"/>
                </a:cubicBezTo>
                <a:cubicBezTo>
                  <a:pt x="14791" y="5831"/>
                  <a:pt x="14803" y="5819"/>
                  <a:pt x="14803" y="5803"/>
                </a:cubicBezTo>
                <a:cubicBezTo>
                  <a:pt x="14803" y="5787"/>
                  <a:pt x="14791" y="5774"/>
                  <a:pt x="14777" y="5774"/>
                </a:cubicBezTo>
                <a:close/>
                <a:moveTo>
                  <a:pt x="14888" y="5985"/>
                </a:moveTo>
                <a:cubicBezTo>
                  <a:pt x="14883" y="5987"/>
                  <a:pt x="14880" y="5992"/>
                  <a:pt x="14880" y="6001"/>
                </a:cubicBezTo>
                <a:cubicBezTo>
                  <a:pt x="14880" y="6017"/>
                  <a:pt x="14892" y="6031"/>
                  <a:pt x="14906" y="6031"/>
                </a:cubicBezTo>
                <a:cubicBezTo>
                  <a:pt x="14920" y="6031"/>
                  <a:pt x="14932" y="6026"/>
                  <a:pt x="14932" y="6019"/>
                </a:cubicBezTo>
                <a:cubicBezTo>
                  <a:pt x="14932" y="6012"/>
                  <a:pt x="14920" y="5998"/>
                  <a:pt x="14906" y="5988"/>
                </a:cubicBezTo>
                <a:cubicBezTo>
                  <a:pt x="14899" y="5983"/>
                  <a:pt x="14893" y="5983"/>
                  <a:pt x="14888" y="5985"/>
                </a:cubicBezTo>
                <a:close/>
                <a:moveTo>
                  <a:pt x="6508" y="6174"/>
                </a:moveTo>
                <a:cubicBezTo>
                  <a:pt x="6493" y="6174"/>
                  <a:pt x="6482" y="6187"/>
                  <a:pt x="6482" y="6203"/>
                </a:cubicBezTo>
                <a:cubicBezTo>
                  <a:pt x="6482" y="6219"/>
                  <a:pt x="6493" y="6231"/>
                  <a:pt x="6508" y="6231"/>
                </a:cubicBezTo>
                <a:cubicBezTo>
                  <a:pt x="6522" y="6231"/>
                  <a:pt x="6534" y="6219"/>
                  <a:pt x="6534" y="6203"/>
                </a:cubicBezTo>
                <a:cubicBezTo>
                  <a:pt x="6534" y="6187"/>
                  <a:pt x="6522" y="6174"/>
                  <a:pt x="6508" y="6174"/>
                </a:cubicBezTo>
                <a:close/>
                <a:moveTo>
                  <a:pt x="15010" y="6203"/>
                </a:moveTo>
                <a:cubicBezTo>
                  <a:pt x="14996" y="6203"/>
                  <a:pt x="14984" y="6215"/>
                  <a:pt x="14984" y="6231"/>
                </a:cubicBezTo>
                <a:cubicBezTo>
                  <a:pt x="14984" y="6247"/>
                  <a:pt x="14996" y="6260"/>
                  <a:pt x="15010" y="6260"/>
                </a:cubicBezTo>
                <a:cubicBezTo>
                  <a:pt x="15024" y="6260"/>
                  <a:pt x="15035" y="6247"/>
                  <a:pt x="15035" y="6231"/>
                </a:cubicBezTo>
                <a:cubicBezTo>
                  <a:pt x="15035" y="6215"/>
                  <a:pt x="15024" y="6203"/>
                  <a:pt x="15010" y="6203"/>
                </a:cubicBezTo>
                <a:close/>
                <a:moveTo>
                  <a:pt x="6379" y="6403"/>
                </a:moveTo>
                <a:cubicBezTo>
                  <a:pt x="6364" y="6403"/>
                  <a:pt x="6353" y="6416"/>
                  <a:pt x="6353" y="6432"/>
                </a:cubicBezTo>
                <a:cubicBezTo>
                  <a:pt x="6353" y="6447"/>
                  <a:pt x="6364" y="6461"/>
                  <a:pt x="6379" y="6461"/>
                </a:cubicBezTo>
                <a:cubicBezTo>
                  <a:pt x="6393" y="6461"/>
                  <a:pt x="6405" y="6447"/>
                  <a:pt x="6405" y="6432"/>
                </a:cubicBezTo>
                <a:cubicBezTo>
                  <a:pt x="6405" y="6416"/>
                  <a:pt x="6393" y="6403"/>
                  <a:pt x="6379" y="6403"/>
                </a:cubicBezTo>
                <a:close/>
                <a:moveTo>
                  <a:pt x="15139" y="6432"/>
                </a:moveTo>
                <a:cubicBezTo>
                  <a:pt x="15125" y="6432"/>
                  <a:pt x="15113" y="6445"/>
                  <a:pt x="15113" y="6461"/>
                </a:cubicBezTo>
                <a:cubicBezTo>
                  <a:pt x="15113" y="6476"/>
                  <a:pt x="15125" y="6488"/>
                  <a:pt x="15139" y="6488"/>
                </a:cubicBezTo>
                <a:cubicBezTo>
                  <a:pt x="15153" y="6488"/>
                  <a:pt x="15165" y="6476"/>
                  <a:pt x="15165" y="6461"/>
                </a:cubicBezTo>
                <a:cubicBezTo>
                  <a:pt x="15165" y="6445"/>
                  <a:pt x="15153" y="6432"/>
                  <a:pt x="15139" y="6432"/>
                </a:cubicBezTo>
                <a:close/>
                <a:moveTo>
                  <a:pt x="6277" y="6631"/>
                </a:moveTo>
                <a:cubicBezTo>
                  <a:pt x="6262" y="6631"/>
                  <a:pt x="6250" y="6644"/>
                  <a:pt x="6250" y="6660"/>
                </a:cubicBezTo>
                <a:cubicBezTo>
                  <a:pt x="6250" y="6676"/>
                  <a:pt x="6255" y="6689"/>
                  <a:pt x="6261" y="6689"/>
                </a:cubicBezTo>
                <a:cubicBezTo>
                  <a:pt x="6267" y="6689"/>
                  <a:pt x="6279" y="6676"/>
                  <a:pt x="6288" y="6660"/>
                </a:cubicBezTo>
                <a:cubicBezTo>
                  <a:pt x="6297" y="6644"/>
                  <a:pt x="6292" y="6631"/>
                  <a:pt x="6277" y="6631"/>
                </a:cubicBezTo>
                <a:close/>
                <a:moveTo>
                  <a:pt x="15268" y="6631"/>
                </a:moveTo>
                <a:cubicBezTo>
                  <a:pt x="15254" y="6631"/>
                  <a:pt x="15243" y="6644"/>
                  <a:pt x="15243" y="6660"/>
                </a:cubicBezTo>
                <a:cubicBezTo>
                  <a:pt x="15243" y="6676"/>
                  <a:pt x="15254" y="6689"/>
                  <a:pt x="15268" y="6689"/>
                </a:cubicBezTo>
                <a:cubicBezTo>
                  <a:pt x="15282" y="6689"/>
                  <a:pt x="15294" y="6676"/>
                  <a:pt x="15294" y="6660"/>
                </a:cubicBezTo>
                <a:cubicBezTo>
                  <a:pt x="15294" y="6644"/>
                  <a:pt x="15282" y="6631"/>
                  <a:pt x="15268" y="6631"/>
                </a:cubicBezTo>
                <a:close/>
                <a:moveTo>
                  <a:pt x="6146" y="6832"/>
                </a:moveTo>
                <a:cubicBezTo>
                  <a:pt x="6132" y="6832"/>
                  <a:pt x="6121" y="6845"/>
                  <a:pt x="6121" y="6861"/>
                </a:cubicBezTo>
                <a:cubicBezTo>
                  <a:pt x="6121" y="6876"/>
                  <a:pt x="6132" y="6889"/>
                  <a:pt x="6146" y="6889"/>
                </a:cubicBezTo>
                <a:cubicBezTo>
                  <a:pt x="6160" y="6889"/>
                  <a:pt x="6172" y="6876"/>
                  <a:pt x="6172" y="6861"/>
                </a:cubicBezTo>
                <a:cubicBezTo>
                  <a:pt x="6172" y="6845"/>
                  <a:pt x="6160" y="6832"/>
                  <a:pt x="6146" y="6832"/>
                </a:cubicBezTo>
                <a:close/>
                <a:moveTo>
                  <a:pt x="15372" y="6861"/>
                </a:moveTo>
                <a:cubicBezTo>
                  <a:pt x="15357" y="6861"/>
                  <a:pt x="15345" y="6873"/>
                  <a:pt x="15345" y="6889"/>
                </a:cubicBezTo>
                <a:cubicBezTo>
                  <a:pt x="15345" y="6904"/>
                  <a:pt x="15357" y="6918"/>
                  <a:pt x="15372" y="6918"/>
                </a:cubicBezTo>
                <a:cubicBezTo>
                  <a:pt x="15386" y="6918"/>
                  <a:pt x="15397" y="6904"/>
                  <a:pt x="15397" y="6889"/>
                </a:cubicBezTo>
                <a:cubicBezTo>
                  <a:pt x="15397" y="6873"/>
                  <a:pt x="15386" y="6861"/>
                  <a:pt x="15372" y="6861"/>
                </a:cubicBezTo>
                <a:close/>
                <a:moveTo>
                  <a:pt x="6017" y="7060"/>
                </a:moveTo>
                <a:cubicBezTo>
                  <a:pt x="6003" y="7060"/>
                  <a:pt x="5991" y="7073"/>
                  <a:pt x="5991" y="7089"/>
                </a:cubicBezTo>
                <a:cubicBezTo>
                  <a:pt x="5991" y="7105"/>
                  <a:pt x="6003" y="7118"/>
                  <a:pt x="6017" y="7118"/>
                </a:cubicBezTo>
                <a:cubicBezTo>
                  <a:pt x="6031" y="7118"/>
                  <a:pt x="6043" y="7105"/>
                  <a:pt x="6043" y="7089"/>
                </a:cubicBezTo>
                <a:cubicBezTo>
                  <a:pt x="6043" y="7073"/>
                  <a:pt x="6031" y="7060"/>
                  <a:pt x="6017" y="7060"/>
                </a:cubicBezTo>
                <a:close/>
                <a:moveTo>
                  <a:pt x="15501" y="7089"/>
                </a:moveTo>
                <a:cubicBezTo>
                  <a:pt x="15486" y="7089"/>
                  <a:pt x="15474" y="7102"/>
                  <a:pt x="15474" y="7118"/>
                </a:cubicBezTo>
                <a:cubicBezTo>
                  <a:pt x="15474" y="7134"/>
                  <a:pt x="15486" y="7146"/>
                  <a:pt x="15501" y="7146"/>
                </a:cubicBezTo>
                <a:cubicBezTo>
                  <a:pt x="15515" y="7146"/>
                  <a:pt x="15527" y="7134"/>
                  <a:pt x="15527" y="7118"/>
                </a:cubicBezTo>
                <a:cubicBezTo>
                  <a:pt x="15527" y="7102"/>
                  <a:pt x="15515" y="7089"/>
                  <a:pt x="15501" y="7089"/>
                </a:cubicBezTo>
                <a:close/>
                <a:moveTo>
                  <a:pt x="10815" y="7205"/>
                </a:moveTo>
                <a:cubicBezTo>
                  <a:pt x="10802" y="7200"/>
                  <a:pt x="10795" y="7212"/>
                  <a:pt x="10807" y="7245"/>
                </a:cubicBezTo>
                <a:cubicBezTo>
                  <a:pt x="10815" y="7269"/>
                  <a:pt x="10802" y="7299"/>
                  <a:pt x="10777" y="7314"/>
                </a:cubicBezTo>
                <a:cubicBezTo>
                  <a:pt x="10753" y="7328"/>
                  <a:pt x="9553" y="7708"/>
                  <a:pt x="8110" y="8160"/>
                </a:cubicBezTo>
                <a:cubicBezTo>
                  <a:pt x="6668" y="8612"/>
                  <a:pt x="5479" y="8991"/>
                  <a:pt x="5468" y="9002"/>
                </a:cubicBezTo>
                <a:cubicBezTo>
                  <a:pt x="5452" y="9018"/>
                  <a:pt x="6334" y="9312"/>
                  <a:pt x="6896" y="9478"/>
                </a:cubicBezTo>
                <a:cubicBezTo>
                  <a:pt x="6974" y="9501"/>
                  <a:pt x="7886" y="9789"/>
                  <a:pt x="8924" y="10116"/>
                </a:cubicBezTo>
                <a:cubicBezTo>
                  <a:pt x="9961" y="10444"/>
                  <a:pt x="10822" y="10709"/>
                  <a:pt x="10836" y="10706"/>
                </a:cubicBezTo>
                <a:cubicBezTo>
                  <a:pt x="11091" y="10636"/>
                  <a:pt x="16216" y="9015"/>
                  <a:pt x="16208" y="9006"/>
                </a:cubicBezTo>
                <a:cubicBezTo>
                  <a:pt x="16202" y="8999"/>
                  <a:pt x="15003" y="8619"/>
                  <a:pt x="13543" y="8161"/>
                </a:cubicBezTo>
                <a:cubicBezTo>
                  <a:pt x="11226" y="7434"/>
                  <a:pt x="10885" y="7320"/>
                  <a:pt x="10863" y="7266"/>
                </a:cubicBezTo>
                <a:cubicBezTo>
                  <a:pt x="10849" y="7231"/>
                  <a:pt x="10828" y="7210"/>
                  <a:pt x="10815" y="7205"/>
                </a:cubicBezTo>
                <a:close/>
                <a:moveTo>
                  <a:pt x="5913" y="7289"/>
                </a:moveTo>
                <a:cubicBezTo>
                  <a:pt x="5899" y="7289"/>
                  <a:pt x="5888" y="7302"/>
                  <a:pt x="5888" y="7318"/>
                </a:cubicBezTo>
                <a:cubicBezTo>
                  <a:pt x="5888" y="7333"/>
                  <a:pt x="5899" y="7347"/>
                  <a:pt x="5913" y="7347"/>
                </a:cubicBezTo>
                <a:cubicBezTo>
                  <a:pt x="5927" y="7347"/>
                  <a:pt x="5939" y="7333"/>
                  <a:pt x="5939" y="7318"/>
                </a:cubicBezTo>
                <a:cubicBezTo>
                  <a:pt x="5939" y="7302"/>
                  <a:pt x="5927" y="7289"/>
                  <a:pt x="5913" y="7289"/>
                </a:cubicBezTo>
                <a:close/>
                <a:moveTo>
                  <a:pt x="15630" y="7289"/>
                </a:moveTo>
                <a:cubicBezTo>
                  <a:pt x="15615" y="7289"/>
                  <a:pt x="15604" y="7302"/>
                  <a:pt x="15604" y="7318"/>
                </a:cubicBezTo>
                <a:cubicBezTo>
                  <a:pt x="15604" y="7333"/>
                  <a:pt x="15615" y="7347"/>
                  <a:pt x="15630" y="7347"/>
                </a:cubicBezTo>
                <a:cubicBezTo>
                  <a:pt x="15644" y="7347"/>
                  <a:pt x="15656" y="7333"/>
                  <a:pt x="15656" y="7318"/>
                </a:cubicBezTo>
                <a:cubicBezTo>
                  <a:pt x="15656" y="7302"/>
                  <a:pt x="15644" y="7289"/>
                  <a:pt x="15630" y="7289"/>
                </a:cubicBezTo>
                <a:close/>
                <a:moveTo>
                  <a:pt x="5784" y="7489"/>
                </a:moveTo>
                <a:cubicBezTo>
                  <a:pt x="5770" y="7489"/>
                  <a:pt x="5759" y="7502"/>
                  <a:pt x="5759" y="7518"/>
                </a:cubicBezTo>
                <a:cubicBezTo>
                  <a:pt x="5759" y="7534"/>
                  <a:pt x="5770" y="7546"/>
                  <a:pt x="5784" y="7546"/>
                </a:cubicBezTo>
                <a:cubicBezTo>
                  <a:pt x="5798" y="7546"/>
                  <a:pt x="5810" y="7534"/>
                  <a:pt x="5810" y="7518"/>
                </a:cubicBezTo>
                <a:cubicBezTo>
                  <a:pt x="5810" y="7502"/>
                  <a:pt x="5798" y="7489"/>
                  <a:pt x="5784" y="7489"/>
                </a:cubicBezTo>
                <a:close/>
                <a:moveTo>
                  <a:pt x="5655" y="7718"/>
                </a:moveTo>
                <a:cubicBezTo>
                  <a:pt x="5641" y="7718"/>
                  <a:pt x="5629" y="7731"/>
                  <a:pt x="5629" y="7747"/>
                </a:cubicBezTo>
                <a:cubicBezTo>
                  <a:pt x="5629" y="7762"/>
                  <a:pt x="5641" y="7775"/>
                  <a:pt x="5655" y="7775"/>
                </a:cubicBezTo>
                <a:cubicBezTo>
                  <a:pt x="5669" y="7775"/>
                  <a:pt x="5681" y="7762"/>
                  <a:pt x="5681" y="7747"/>
                </a:cubicBezTo>
                <a:cubicBezTo>
                  <a:pt x="5681" y="7731"/>
                  <a:pt x="5669" y="7718"/>
                  <a:pt x="5655" y="7718"/>
                </a:cubicBezTo>
                <a:close/>
                <a:moveTo>
                  <a:pt x="15862" y="7747"/>
                </a:moveTo>
                <a:cubicBezTo>
                  <a:pt x="15848" y="7747"/>
                  <a:pt x="15836" y="7759"/>
                  <a:pt x="15836" y="7775"/>
                </a:cubicBezTo>
                <a:cubicBezTo>
                  <a:pt x="15836" y="7790"/>
                  <a:pt x="15848" y="7804"/>
                  <a:pt x="15862" y="7804"/>
                </a:cubicBezTo>
                <a:cubicBezTo>
                  <a:pt x="15876" y="7804"/>
                  <a:pt x="15888" y="7790"/>
                  <a:pt x="15888" y="7775"/>
                </a:cubicBezTo>
                <a:cubicBezTo>
                  <a:pt x="15888" y="7759"/>
                  <a:pt x="15876" y="7747"/>
                  <a:pt x="15862" y="7747"/>
                </a:cubicBezTo>
                <a:close/>
                <a:moveTo>
                  <a:pt x="5552" y="7946"/>
                </a:moveTo>
                <a:cubicBezTo>
                  <a:pt x="5537" y="7946"/>
                  <a:pt x="5526" y="7959"/>
                  <a:pt x="5526" y="7975"/>
                </a:cubicBezTo>
                <a:cubicBezTo>
                  <a:pt x="5526" y="7991"/>
                  <a:pt x="5537" y="8004"/>
                  <a:pt x="5552" y="8004"/>
                </a:cubicBezTo>
                <a:cubicBezTo>
                  <a:pt x="5566" y="8004"/>
                  <a:pt x="5578" y="7991"/>
                  <a:pt x="5578" y="7975"/>
                </a:cubicBezTo>
                <a:cubicBezTo>
                  <a:pt x="5578" y="7959"/>
                  <a:pt x="5566" y="7946"/>
                  <a:pt x="5552" y="7946"/>
                </a:cubicBezTo>
                <a:close/>
                <a:moveTo>
                  <a:pt x="15991" y="7946"/>
                </a:moveTo>
                <a:cubicBezTo>
                  <a:pt x="15977" y="7946"/>
                  <a:pt x="15966" y="7959"/>
                  <a:pt x="15966" y="7975"/>
                </a:cubicBezTo>
                <a:cubicBezTo>
                  <a:pt x="15966" y="7991"/>
                  <a:pt x="15977" y="8004"/>
                  <a:pt x="15991" y="8004"/>
                </a:cubicBezTo>
                <a:cubicBezTo>
                  <a:pt x="16005" y="8004"/>
                  <a:pt x="16017" y="7991"/>
                  <a:pt x="16017" y="7975"/>
                </a:cubicBezTo>
                <a:cubicBezTo>
                  <a:pt x="16017" y="7959"/>
                  <a:pt x="16005" y="7946"/>
                  <a:pt x="15991" y="7946"/>
                </a:cubicBezTo>
                <a:close/>
                <a:moveTo>
                  <a:pt x="16121" y="8176"/>
                </a:moveTo>
                <a:cubicBezTo>
                  <a:pt x="16107" y="8176"/>
                  <a:pt x="16095" y="8188"/>
                  <a:pt x="16095" y="8204"/>
                </a:cubicBezTo>
                <a:cubicBezTo>
                  <a:pt x="16095" y="8219"/>
                  <a:pt x="16107" y="8233"/>
                  <a:pt x="16121" y="8233"/>
                </a:cubicBezTo>
                <a:cubicBezTo>
                  <a:pt x="16135" y="8233"/>
                  <a:pt x="16146" y="8219"/>
                  <a:pt x="16146" y="8204"/>
                </a:cubicBezTo>
                <a:cubicBezTo>
                  <a:pt x="16146" y="8188"/>
                  <a:pt x="16135" y="8176"/>
                  <a:pt x="16121" y="8176"/>
                </a:cubicBezTo>
                <a:close/>
                <a:moveTo>
                  <a:pt x="5294" y="8375"/>
                </a:moveTo>
                <a:cubicBezTo>
                  <a:pt x="5279" y="8375"/>
                  <a:pt x="5267" y="8388"/>
                  <a:pt x="5267" y="8404"/>
                </a:cubicBezTo>
                <a:cubicBezTo>
                  <a:pt x="5267" y="8420"/>
                  <a:pt x="5279" y="8432"/>
                  <a:pt x="5294" y="8432"/>
                </a:cubicBezTo>
                <a:cubicBezTo>
                  <a:pt x="5308" y="8432"/>
                  <a:pt x="5319" y="8420"/>
                  <a:pt x="5319" y="8404"/>
                </a:cubicBezTo>
                <a:cubicBezTo>
                  <a:pt x="5319" y="8388"/>
                  <a:pt x="5308" y="8375"/>
                  <a:pt x="5294" y="8375"/>
                </a:cubicBezTo>
                <a:close/>
                <a:moveTo>
                  <a:pt x="16224" y="8404"/>
                </a:moveTo>
                <a:cubicBezTo>
                  <a:pt x="16210" y="8404"/>
                  <a:pt x="16199" y="8416"/>
                  <a:pt x="16199" y="8432"/>
                </a:cubicBezTo>
                <a:cubicBezTo>
                  <a:pt x="16199" y="8448"/>
                  <a:pt x="16210" y="8461"/>
                  <a:pt x="16224" y="8461"/>
                </a:cubicBezTo>
                <a:cubicBezTo>
                  <a:pt x="16238" y="8461"/>
                  <a:pt x="16250" y="8448"/>
                  <a:pt x="16250" y="8432"/>
                </a:cubicBezTo>
                <a:cubicBezTo>
                  <a:pt x="16250" y="8416"/>
                  <a:pt x="16238" y="8404"/>
                  <a:pt x="16224" y="8404"/>
                </a:cubicBezTo>
                <a:close/>
                <a:moveTo>
                  <a:pt x="5190" y="8604"/>
                </a:moveTo>
                <a:cubicBezTo>
                  <a:pt x="5176" y="8604"/>
                  <a:pt x="5165" y="8617"/>
                  <a:pt x="5165" y="8633"/>
                </a:cubicBezTo>
                <a:cubicBezTo>
                  <a:pt x="5165" y="8648"/>
                  <a:pt x="5176" y="8662"/>
                  <a:pt x="5190" y="8662"/>
                </a:cubicBezTo>
                <a:cubicBezTo>
                  <a:pt x="5204" y="8662"/>
                  <a:pt x="5216" y="8648"/>
                  <a:pt x="5216" y="8633"/>
                </a:cubicBezTo>
                <a:cubicBezTo>
                  <a:pt x="5216" y="8617"/>
                  <a:pt x="5204" y="8604"/>
                  <a:pt x="5190" y="8604"/>
                </a:cubicBezTo>
                <a:close/>
                <a:moveTo>
                  <a:pt x="16353" y="8604"/>
                </a:moveTo>
                <a:cubicBezTo>
                  <a:pt x="16339" y="8604"/>
                  <a:pt x="16328" y="8617"/>
                  <a:pt x="16328" y="8633"/>
                </a:cubicBezTo>
                <a:cubicBezTo>
                  <a:pt x="16328" y="8648"/>
                  <a:pt x="16339" y="8662"/>
                  <a:pt x="16353" y="8662"/>
                </a:cubicBezTo>
                <a:cubicBezTo>
                  <a:pt x="16367" y="8662"/>
                  <a:pt x="16379" y="8648"/>
                  <a:pt x="16379" y="8633"/>
                </a:cubicBezTo>
                <a:cubicBezTo>
                  <a:pt x="16379" y="8617"/>
                  <a:pt x="16367" y="8604"/>
                  <a:pt x="16353" y="8604"/>
                </a:cubicBezTo>
                <a:close/>
                <a:moveTo>
                  <a:pt x="5061" y="8832"/>
                </a:moveTo>
                <a:cubicBezTo>
                  <a:pt x="5047" y="8832"/>
                  <a:pt x="5035" y="8845"/>
                  <a:pt x="5035" y="8861"/>
                </a:cubicBezTo>
                <a:cubicBezTo>
                  <a:pt x="5035" y="8877"/>
                  <a:pt x="5047" y="8890"/>
                  <a:pt x="5061" y="8890"/>
                </a:cubicBezTo>
                <a:cubicBezTo>
                  <a:pt x="5075" y="8890"/>
                  <a:pt x="5087" y="8877"/>
                  <a:pt x="5087" y="8861"/>
                </a:cubicBezTo>
                <a:cubicBezTo>
                  <a:pt x="5087" y="8845"/>
                  <a:pt x="5075" y="8832"/>
                  <a:pt x="5061" y="8832"/>
                </a:cubicBezTo>
                <a:close/>
                <a:moveTo>
                  <a:pt x="16483" y="8832"/>
                </a:moveTo>
                <a:cubicBezTo>
                  <a:pt x="16469" y="8832"/>
                  <a:pt x="16457" y="8845"/>
                  <a:pt x="16457" y="8861"/>
                </a:cubicBezTo>
                <a:cubicBezTo>
                  <a:pt x="16457" y="8877"/>
                  <a:pt x="16469" y="8890"/>
                  <a:pt x="16483" y="8890"/>
                </a:cubicBezTo>
                <a:cubicBezTo>
                  <a:pt x="16497" y="8890"/>
                  <a:pt x="16508" y="8877"/>
                  <a:pt x="16508" y="8861"/>
                </a:cubicBezTo>
                <a:cubicBezTo>
                  <a:pt x="16508" y="8845"/>
                  <a:pt x="16497" y="8832"/>
                  <a:pt x="16483" y="8832"/>
                </a:cubicBezTo>
                <a:close/>
                <a:moveTo>
                  <a:pt x="16585" y="9062"/>
                </a:moveTo>
                <a:cubicBezTo>
                  <a:pt x="16570" y="9062"/>
                  <a:pt x="16564" y="9074"/>
                  <a:pt x="16573" y="9090"/>
                </a:cubicBezTo>
                <a:cubicBezTo>
                  <a:pt x="16581" y="9105"/>
                  <a:pt x="16594" y="9119"/>
                  <a:pt x="16600" y="9119"/>
                </a:cubicBezTo>
                <a:cubicBezTo>
                  <a:pt x="16607" y="9119"/>
                  <a:pt x="16612" y="9105"/>
                  <a:pt x="16612" y="9090"/>
                </a:cubicBezTo>
                <a:cubicBezTo>
                  <a:pt x="16612" y="9074"/>
                  <a:pt x="16600" y="9062"/>
                  <a:pt x="16585" y="9062"/>
                </a:cubicBezTo>
                <a:close/>
                <a:moveTo>
                  <a:pt x="4828" y="9261"/>
                </a:moveTo>
                <a:cubicBezTo>
                  <a:pt x="4814" y="9261"/>
                  <a:pt x="4803" y="9274"/>
                  <a:pt x="4803" y="9290"/>
                </a:cubicBezTo>
                <a:cubicBezTo>
                  <a:pt x="4803" y="9306"/>
                  <a:pt x="4814" y="9318"/>
                  <a:pt x="4828" y="9318"/>
                </a:cubicBezTo>
                <a:cubicBezTo>
                  <a:pt x="4842" y="9318"/>
                  <a:pt x="4854" y="9306"/>
                  <a:pt x="4854" y="9290"/>
                </a:cubicBezTo>
                <a:cubicBezTo>
                  <a:pt x="4854" y="9274"/>
                  <a:pt x="4842" y="9261"/>
                  <a:pt x="4828" y="9261"/>
                </a:cubicBezTo>
                <a:close/>
                <a:moveTo>
                  <a:pt x="16716" y="9261"/>
                </a:moveTo>
                <a:cubicBezTo>
                  <a:pt x="16701" y="9261"/>
                  <a:pt x="16689" y="9274"/>
                  <a:pt x="16689" y="9290"/>
                </a:cubicBezTo>
                <a:cubicBezTo>
                  <a:pt x="16689" y="9306"/>
                  <a:pt x="16701" y="9318"/>
                  <a:pt x="16716" y="9318"/>
                </a:cubicBezTo>
                <a:cubicBezTo>
                  <a:pt x="16730" y="9318"/>
                  <a:pt x="16741" y="9306"/>
                  <a:pt x="16741" y="9290"/>
                </a:cubicBezTo>
                <a:cubicBezTo>
                  <a:pt x="16741" y="9274"/>
                  <a:pt x="16730" y="9261"/>
                  <a:pt x="16716" y="9261"/>
                </a:cubicBezTo>
                <a:close/>
                <a:moveTo>
                  <a:pt x="4699" y="9490"/>
                </a:moveTo>
                <a:cubicBezTo>
                  <a:pt x="4685" y="9490"/>
                  <a:pt x="4673" y="9503"/>
                  <a:pt x="4673" y="9519"/>
                </a:cubicBezTo>
                <a:cubicBezTo>
                  <a:pt x="4673" y="9534"/>
                  <a:pt x="4685" y="9548"/>
                  <a:pt x="4699" y="9548"/>
                </a:cubicBezTo>
                <a:cubicBezTo>
                  <a:pt x="4713" y="9548"/>
                  <a:pt x="4725" y="9534"/>
                  <a:pt x="4725" y="9519"/>
                </a:cubicBezTo>
                <a:cubicBezTo>
                  <a:pt x="4725" y="9503"/>
                  <a:pt x="4713" y="9490"/>
                  <a:pt x="4699" y="9490"/>
                </a:cubicBezTo>
                <a:close/>
                <a:moveTo>
                  <a:pt x="16844" y="9490"/>
                </a:moveTo>
                <a:cubicBezTo>
                  <a:pt x="16830" y="9490"/>
                  <a:pt x="16818" y="9503"/>
                  <a:pt x="16818" y="9519"/>
                </a:cubicBezTo>
                <a:cubicBezTo>
                  <a:pt x="16818" y="9534"/>
                  <a:pt x="16830" y="9548"/>
                  <a:pt x="16844" y="9548"/>
                </a:cubicBezTo>
                <a:cubicBezTo>
                  <a:pt x="16859" y="9548"/>
                  <a:pt x="16870" y="9534"/>
                  <a:pt x="16870" y="9519"/>
                </a:cubicBezTo>
                <a:cubicBezTo>
                  <a:pt x="16870" y="9503"/>
                  <a:pt x="16859" y="9490"/>
                  <a:pt x="16844" y="9490"/>
                </a:cubicBezTo>
                <a:close/>
                <a:moveTo>
                  <a:pt x="16975" y="9719"/>
                </a:moveTo>
                <a:cubicBezTo>
                  <a:pt x="16960" y="9719"/>
                  <a:pt x="16947" y="9731"/>
                  <a:pt x="16947" y="9747"/>
                </a:cubicBezTo>
                <a:cubicBezTo>
                  <a:pt x="16947" y="9763"/>
                  <a:pt x="16952" y="9776"/>
                  <a:pt x="16959" y="9776"/>
                </a:cubicBezTo>
                <a:cubicBezTo>
                  <a:pt x="16965" y="9776"/>
                  <a:pt x="16978" y="9763"/>
                  <a:pt x="16987" y="9747"/>
                </a:cubicBezTo>
                <a:cubicBezTo>
                  <a:pt x="16995" y="9731"/>
                  <a:pt x="16990" y="9719"/>
                  <a:pt x="16975" y="9719"/>
                </a:cubicBezTo>
                <a:close/>
                <a:moveTo>
                  <a:pt x="4466" y="9919"/>
                </a:moveTo>
                <a:cubicBezTo>
                  <a:pt x="4452" y="9919"/>
                  <a:pt x="4440" y="9932"/>
                  <a:pt x="4440" y="9948"/>
                </a:cubicBezTo>
                <a:cubicBezTo>
                  <a:pt x="4440" y="9963"/>
                  <a:pt x="4452" y="9976"/>
                  <a:pt x="4466" y="9976"/>
                </a:cubicBezTo>
                <a:cubicBezTo>
                  <a:pt x="4481" y="9976"/>
                  <a:pt x="4493" y="9963"/>
                  <a:pt x="4493" y="9948"/>
                </a:cubicBezTo>
                <a:cubicBezTo>
                  <a:pt x="4493" y="9932"/>
                  <a:pt x="4481" y="9919"/>
                  <a:pt x="4466" y="9919"/>
                </a:cubicBezTo>
                <a:close/>
                <a:moveTo>
                  <a:pt x="17077" y="9919"/>
                </a:moveTo>
                <a:cubicBezTo>
                  <a:pt x="17063" y="9919"/>
                  <a:pt x="17051" y="9932"/>
                  <a:pt x="17051" y="9948"/>
                </a:cubicBezTo>
                <a:cubicBezTo>
                  <a:pt x="17051" y="9963"/>
                  <a:pt x="17063" y="9976"/>
                  <a:pt x="17077" y="9976"/>
                </a:cubicBezTo>
                <a:cubicBezTo>
                  <a:pt x="17091" y="9976"/>
                  <a:pt x="17102" y="9963"/>
                  <a:pt x="17102" y="9948"/>
                </a:cubicBezTo>
                <a:cubicBezTo>
                  <a:pt x="17102" y="9932"/>
                  <a:pt x="17091" y="9919"/>
                  <a:pt x="17077" y="9919"/>
                </a:cubicBezTo>
                <a:close/>
                <a:moveTo>
                  <a:pt x="4337" y="10147"/>
                </a:moveTo>
                <a:cubicBezTo>
                  <a:pt x="4323" y="10147"/>
                  <a:pt x="4311" y="10160"/>
                  <a:pt x="4311" y="10176"/>
                </a:cubicBezTo>
                <a:cubicBezTo>
                  <a:pt x="4311" y="10192"/>
                  <a:pt x="4323" y="10205"/>
                  <a:pt x="4337" y="10205"/>
                </a:cubicBezTo>
                <a:cubicBezTo>
                  <a:pt x="4352" y="10205"/>
                  <a:pt x="4363" y="10192"/>
                  <a:pt x="4363" y="10176"/>
                </a:cubicBezTo>
                <a:cubicBezTo>
                  <a:pt x="4363" y="10160"/>
                  <a:pt x="4352" y="10147"/>
                  <a:pt x="4337" y="10147"/>
                </a:cubicBezTo>
                <a:close/>
                <a:moveTo>
                  <a:pt x="17206" y="10147"/>
                </a:moveTo>
                <a:cubicBezTo>
                  <a:pt x="17192" y="10147"/>
                  <a:pt x="17180" y="10160"/>
                  <a:pt x="17180" y="10176"/>
                </a:cubicBezTo>
                <a:cubicBezTo>
                  <a:pt x="17180" y="10192"/>
                  <a:pt x="17192" y="10205"/>
                  <a:pt x="17206" y="10205"/>
                </a:cubicBezTo>
                <a:cubicBezTo>
                  <a:pt x="17220" y="10205"/>
                  <a:pt x="17232" y="10192"/>
                  <a:pt x="17232" y="10176"/>
                </a:cubicBezTo>
                <a:cubicBezTo>
                  <a:pt x="17232" y="10160"/>
                  <a:pt x="17220" y="10147"/>
                  <a:pt x="17206" y="10147"/>
                </a:cubicBezTo>
                <a:close/>
                <a:moveTo>
                  <a:pt x="8524" y="10310"/>
                </a:moveTo>
                <a:lnTo>
                  <a:pt x="5979" y="11115"/>
                </a:lnTo>
                <a:cubicBezTo>
                  <a:pt x="4579" y="11558"/>
                  <a:pt x="3411" y="11919"/>
                  <a:pt x="3383" y="11919"/>
                </a:cubicBezTo>
                <a:cubicBezTo>
                  <a:pt x="3355" y="11919"/>
                  <a:pt x="3326" y="11933"/>
                  <a:pt x="3317" y="11948"/>
                </a:cubicBezTo>
                <a:cubicBezTo>
                  <a:pt x="3308" y="11964"/>
                  <a:pt x="3278" y="11977"/>
                  <a:pt x="3251" y="11977"/>
                </a:cubicBezTo>
                <a:cubicBezTo>
                  <a:pt x="3223" y="11977"/>
                  <a:pt x="3200" y="11989"/>
                  <a:pt x="3200" y="12005"/>
                </a:cubicBezTo>
                <a:cubicBezTo>
                  <a:pt x="3200" y="12021"/>
                  <a:pt x="3215" y="12034"/>
                  <a:pt x="3233" y="12034"/>
                </a:cubicBezTo>
                <a:cubicBezTo>
                  <a:pt x="3251" y="12034"/>
                  <a:pt x="4144" y="12311"/>
                  <a:pt x="5217" y="12650"/>
                </a:cubicBezTo>
                <a:cubicBezTo>
                  <a:pt x="6289" y="12989"/>
                  <a:pt x="7254" y="13292"/>
                  <a:pt x="7361" y="13324"/>
                </a:cubicBezTo>
                <a:cubicBezTo>
                  <a:pt x="7939" y="13496"/>
                  <a:pt x="9732" y="14068"/>
                  <a:pt x="9770" y="14092"/>
                </a:cubicBezTo>
                <a:cubicBezTo>
                  <a:pt x="9795" y="14108"/>
                  <a:pt x="9836" y="14122"/>
                  <a:pt x="9861" y="14122"/>
                </a:cubicBezTo>
                <a:cubicBezTo>
                  <a:pt x="9954" y="14125"/>
                  <a:pt x="10778" y="14399"/>
                  <a:pt x="10798" y="14435"/>
                </a:cubicBezTo>
                <a:cubicBezTo>
                  <a:pt x="10809" y="14455"/>
                  <a:pt x="10837" y="14464"/>
                  <a:pt x="10860" y="14454"/>
                </a:cubicBezTo>
                <a:cubicBezTo>
                  <a:pt x="10883" y="14444"/>
                  <a:pt x="11288" y="14560"/>
                  <a:pt x="11761" y="14709"/>
                </a:cubicBezTo>
                <a:cubicBezTo>
                  <a:pt x="12233" y="14859"/>
                  <a:pt x="12701" y="15006"/>
                  <a:pt x="12800" y="15036"/>
                </a:cubicBezTo>
                <a:cubicBezTo>
                  <a:pt x="12900" y="15067"/>
                  <a:pt x="13200" y="15160"/>
                  <a:pt x="13467" y="15245"/>
                </a:cubicBezTo>
                <a:lnTo>
                  <a:pt x="13953" y="15398"/>
                </a:lnTo>
                <a:lnTo>
                  <a:pt x="16517" y="14587"/>
                </a:lnTo>
                <a:cubicBezTo>
                  <a:pt x="17926" y="14141"/>
                  <a:pt x="19126" y="13763"/>
                  <a:pt x="19182" y="13746"/>
                </a:cubicBezTo>
                <a:cubicBezTo>
                  <a:pt x="19255" y="13724"/>
                  <a:pt x="19273" y="13709"/>
                  <a:pt x="19247" y="13693"/>
                </a:cubicBezTo>
                <a:cubicBezTo>
                  <a:pt x="19226" y="13681"/>
                  <a:pt x="16805" y="12915"/>
                  <a:pt x="13866" y="11991"/>
                </a:cubicBezTo>
                <a:lnTo>
                  <a:pt x="8524" y="10310"/>
                </a:lnTo>
                <a:close/>
                <a:moveTo>
                  <a:pt x="4235" y="10376"/>
                </a:moveTo>
                <a:cubicBezTo>
                  <a:pt x="4220" y="10376"/>
                  <a:pt x="4208" y="10389"/>
                  <a:pt x="4208" y="10405"/>
                </a:cubicBezTo>
                <a:cubicBezTo>
                  <a:pt x="4208" y="10420"/>
                  <a:pt x="4214" y="10434"/>
                  <a:pt x="4220" y="10434"/>
                </a:cubicBezTo>
                <a:cubicBezTo>
                  <a:pt x="4226" y="10434"/>
                  <a:pt x="4238" y="10420"/>
                  <a:pt x="4247" y="10405"/>
                </a:cubicBezTo>
                <a:cubicBezTo>
                  <a:pt x="4256" y="10389"/>
                  <a:pt x="4251" y="10376"/>
                  <a:pt x="4235" y="10376"/>
                </a:cubicBezTo>
                <a:close/>
                <a:moveTo>
                  <a:pt x="17335" y="10376"/>
                </a:moveTo>
                <a:cubicBezTo>
                  <a:pt x="17321" y="10376"/>
                  <a:pt x="17309" y="10389"/>
                  <a:pt x="17309" y="10405"/>
                </a:cubicBezTo>
                <a:cubicBezTo>
                  <a:pt x="17309" y="10420"/>
                  <a:pt x="17321" y="10434"/>
                  <a:pt x="17335" y="10434"/>
                </a:cubicBezTo>
                <a:cubicBezTo>
                  <a:pt x="17349" y="10434"/>
                  <a:pt x="17361" y="10420"/>
                  <a:pt x="17361" y="10405"/>
                </a:cubicBezTo>
                <a:cubicBezTo>
                  <a:pt x="17361" y="10389"/>
                  <a:pt x="17349" y="10376"/>
                  <a:pt x="17335" y="10376"/>
                </a:cubicBezTo>
                <a:close/>
                <a:moveTo>
                  <a:pt x="4105" y="10576"/>
                </a:moveTo>
                <a:cubicBezTo>
                  <a:pt x="4091" y="10576"/>
                  <a:pt x="4079" y="10590"/>
                  <a:pt x="4079" y="10605"/>
                </a:cubicBezTo>
                <a:cubicBezTo>
                  <a:pt x="4079" y="10621"/>
                  <a:pt x="4091" y="10633"/>
                  <a:pt x="4105" y="10633"/>
                </a:cubicBezTo>
                <a:cubicBezTo>
                  <a:pt x="4119" y="10633"/>
                  <a:pt x="4131" y="10621"/>
                  <a:pt x="4131" y="10605"/>
                </a:cubicBezTo>
                <a:cubicBezTo>
                  <a:pt x="4131" y="10590"/>
                  <a:pt x="4119" y="10576"/>
                  <a:pt x="4105" y="10576"/>
                </a:cubicBezTo>
                <a:close/>
                <a:moveTo>
                  <a:pt x="17453" y="10576"/>
                </a:moveTo>
                <a:cubicBezTo>
                  <a:pt x="17447" y="10576"/>
                  <a:pt x="17435" y="10590"/>
                  <a:pt x="17426" y="10605"/>
                </a:cubicBezTo>
                <a:cubicBezTo>
                  <a:pt x="17417" y="10621"/>
                  <a:pt x="17422" y="10633"/>
                  <a:pt x="17437" y="10633"/>
                </a:cubicBezTo>
                <a:cubicBezTo>
                  <a:pt x="17452" y="10633"/>
                  <a:pt x="17464" y="10621"/>
                  <a:pt x="17464" y="10605"/>
                </a:cubicBezTo>
                <a:cubicBezTo>
                  <a:pt x="17464" y="10590"/>
                  <a:pt x="17459" y="10576"/>
                  <a:pt x="17453" y="10576"/>
                </a:cubicBezTo>
                <a:close/>
                <a:moveTo>
                  <a:pt x="3976" y="10805"/>
                </a:moveTo>
                <a:cubicBezTo>
                  <a:pt x="3962" y="10805"/>
                  <a:pt x="3950" y="10818"/>
                  <a:pt x="3950" y="10834"/>
                </a:cubicBezTo>
                <a:cubicBezTo>
                  <a:pt x="3950" y="10849"/>
                  <a:pt x="3962" y="10862"/>
                  <a:pt x="3976" y="10862"/>
                </a:cubicBezTo>
                <a:cubicBezTo>
                  <a:pt x="3990" y="10862"/>
                  <a:pt x="4001" y="10849"/>
                  <a:pt x="4001" y="10834"/>
                </a:cubicBezTo>
                <a:cubicBezTo>
                  <a:pt x="4001" y="10818"/>
                  <a:pt x="3990" y="10805"/>
                  <a:pt x="3976" y="10805"/>
                </a:cubicBezTo>
                <a:close/>
                <a:moveTo>
                  <a:pt x="10824" y="10805"/>
                </a:moveTo>
                <a:cubicBezTo>
                  <a:pt x="10809" y="10805"/>
                  <a:pt x="10798" y="10818"/>
                  <a:pt x="10798" y="10834"/>
                </a:cubicBezTo>
                <a:cubicBezTo>
                  <a:pt x="10798" y="10849"/>
                  <a:pt x="10809" y="10862"/>
                  <a:pt x="10824" y="10862"/>
                </a:cubicBezTo>
                <a:cubicBezTo>
                  <a:pt x="10838" y="10862"/>
                  <a:pt x="10849" y="10849"/>
                  <a:pt x="10849" y="10834"/>
                </a:cubicBezTo>
                <a:cubicBezTo>
                  <a:pt x="10849" y="10818"/>
                  <a:pt x="10838" y="10805"/>
                  <a:pt x="10824" y="10805"/>
                </a:cubicBezTo>
                <a:close/>
                <a:moveTo>
                  <a:pt x="17568" y="10805"/>
                </a:moveTo>
                <a:cubicBezTo>
                  <a:pt x="17554" y="10805"/>
                  <a:pt x="17542" y="10818"/>
                  <a:pt x="17542" y="10834"/>
                </a:cubicBezTo>
                <a:cubicBezTo>
                  <a:pt x="17542" y="10849"/>
                  <a:pt x="17554" y="10862"/>
                  <a:pt x="17568" y="10862"/>
                </a:cubicBezTo>
                <a:cubicBezTo>
                  <a:pt x="17582" y="10862"/>
                  <a:pt x="17594" y="10849"/>
                  <a:pt x="17594" y="10834"/>
                </a:cubicBezTo>
                <a:cubicBezTo>
                  <a:pt x="17594" y="10818"/>
                  <a:pt x="17582" y="10805"/>
                  <a:pt x="17568" y="10805"/>
                </a:cubicBezTo>
                <a:close/>
                <a:moveTo>
                  <a:pt x="3872" y="11033"/>
                </a:moveTo>
                <a:cubicBezTo>
                  <a:pt x="3858" y="11033"/>
                  <a:pt x="3847" y="11047"/>
                  <a:pt x="3847" y="11062"/>
                </a:cubicBezTo>
                <a:cubicBezTo>
                  <a:pt x="3847" y="11078"/>
                  <a:pt x="3858" y="11091"/>
                  <a:pt x="3872" y="11091"/>
                </a:cubicBezTo>
                <a:cubicBezTo>
                  <a:pt x="3886" y="11091"/>
                  <a:pt x="3898" y="11078"/>
                  <a:pt x="3898" y="11062"/>
                </a:cubicBezTo>
                <a:cubicBezTo>
                  <a:pt x="3898" y="11047"/>
                  <a:pt x="3886" y="11033"/>
                  <a:pt x="3872" y="11033"/>
                </a:cubicBezTo>
                <a:close/>
                <a:moveTo>
                  <a:pt x="17697" y="11033"/>
                </a:moveTo>
                <a:cubicBezTo>
                  <a:pt x="17683" y="11033"/>
                  <a:pt x="17672" y="11047"/>
                  <a:pt x="17672" y="11062"/>
                </a:cubicBezTo>
                <a:cubicBezTo>
                  <a:pt x="17672" y="11078"/>
                  <a:pt x="17683" y="11091"/>
                  <a:pt x="17697" y="11091"/>
                </a:cubicBezTo>
                <a:cubicBezTo>
                  <a:pt x="17711" y="11091"/>
                  <a:pt x="17723" y="11078"/>
                  <a:pt x="17723" y="11062"/>
                </a:cubicBezTo>
                <a:cubicBezTo>
                  <a:pt x="17723" y="11047"/>
                  <a:pt x="17711" y="11033"/>
                  <a:pt x="17697" y="11033"/>
                </a:cubicBezTo>
                <a:close/>
                <a:moveTo>
                  <a:pt x="3614" y="11462"/>
                </a:moveTo>
                <a:cubicBezTo>
                  <a:pt x="3600" y="11462"/>
                  <a:pt x="3588" y="11476"/>
                  <a:pt x="3588" y="11491"/>
                </a:cubicBezTo>
                <a:cubicBezTo>
                  <a:pt x="3588" y="11507"/>
                  <a:pt x="3600" y="11519"/>
                  <a:pt x="3614" y="11519"/>
                </a:cubicBezTo>
                <a:cubicBezTo>
                  <a:pt x="3628" y="11519"/>
                  <a:pt x="3639" y="11507"/>
                  <a:pt x="3639" y="11491"/>
                </a:cubicBezTo>
                <a:cubicBezTo>
                  <a:pt x="3639" y="11476"/>
                  <a:pt x="3628" y="11462"/>
                  <a:pt x="3614" y="11462"/>
                </a:cubicBezTo>
                <a:close/>
                <a:moveTo>
                  <a:pt x="17930" y="11462"/>
                </a:moveTo>
                <a:cubicBezTo>
                  <a:pt x="17915" y="11462"/>
                  <a:pt x="17903" y="11476"/>
                  <a:pt x="17903" y="11491"/>
                </a:cubicBezTo>
                <a:cubicBezTo>
                  <a:pt x="17903" y="11507"/>
                  <a:pt x="17915" y="11519"/>
                  <a:pt x="17930" y="11519"/>
                </a:cubicBezTo>
                <a:cubicBezTo>
                  <a:pt x="17944" y="11519"/>
                  <a:pt x="17956" y="11507"/>
                  <a:pt x="17956" y="11491"/>
                </a:cubicBezTo>
                <a:cubicBezTo>
                  <a:pt x="17956" y="11476"/>
                  <a:pt x="17944" y="11462"/>
                  <a:pt x="17930" y="11462"/>
                </a:cubicBezTo>
                <a:close/>
                <a:moveTo>
                  <a:pt x="3510" y="11691"/>
                </a:moveTo>
                <a:cubicBezTo>
                  <a:pt x="3496" y="11691"/>
                  <a:pt x="3484" y="11704"/>
                  <a:pt x="3484" y="11720"/>
                </a:cubicBezTo>
                <a:cubicBezTo>
                  <a:pt x="3484" y="11735"/>
                  <a:pt x="3496" y="11749"/>
                  <a:pt x="3510" y="11749"/>
                </a:cubicBezTo>
                <a:cubicBezTo>
                  <a:pt x="3525" y="11749"/>
                  <a:pt x="3536" y="11735"/>
                  <a:pt x="3536" y="11720"/>
                </a:cubicBezTo>
                <a:cubicBezTo>
                  <a:pt x="3536" y="11704"/>
                  <a:pt x="3525" y="11691"/>
                  <a:pt x="3510" y="11691"/>
                </a:cubicBezTo>
                <a:close/>
                <a:moveTo>
                  <a:pt x="18059" y="11691"/>
                </a:moveTo>
                <a:cubicBezTo>
                  <a:pt x="18044" y="11691"/>
                  <a:pt x="18033" y="11704"/>
                  <a:pt x="18033" y="11720"/>
                </a:cubicBezTo>
                <a:cubicBezTo>
                  <a:pt x="18033" y="11735"/>
                  <a:pt x="18044" y="11749"/>
                  <a:pt x="18059" y="11749"/>
                </a:cubicBezTo>
                <a:cubicBezTo>
                  <a:pt x="18073" y="11749"/>
                  <a:pt x="18085" y="11735"/>
                  <a:pt x="18085" y="11720"/>
                </a:cubicBezTo>
                <a:cubicBezTo>
                  <a:pt x="18085" y="11704"/>
                  <a:pt x="18073" y="11691"/>
                  <a:pt x="18059" y="11691"/>
                </a:cubicBezTo>
                <a:close/>
                <a:moveTo>
                  <a:pt x="18170" y="11902"/>
                </a:moveTo>
                <a:cubicBezTo>
                  <a:pt x="18165" y="11904"/>
                  <a:pt x="18162" y="11910"/>
                  <a:pt x="18162" y="11918"/>
                </a:cubicBezTo>
                <a:cubicBezTo>
                  <a:pt x="18162" y="11935"/>
                  <a:pt x="18174" y="11948"/>
                  <a:pt x="18188" y="11948"/>
                </a:cubicBezTo>
                <a:cubicBezTo>
                  <a:pt x="18203" y="11948"/>
                  <a:pt x="18214" y="11943"/>
                  <a:pt x="18214" y="11936"/>
                </a:cubicBezTo>
                <a:cubicBezTo>
                  <a:pt x="18214" y="11929"/>
                  <a:pt x="18203" y="11916"/>
                  <a:pt x="18188" y="11906"/>
                </a:cubicBezTo>
                <a:cubicBezTo>
                  <a:pt x="18181" y="11901"/>
                  <a:pt x="18175" y="11900"/>
                  <a:pt x="18170" y="11902"/>
                </a:cubicBezTo>
                <a:close/>
                <a:moveTo>
                  <a:pt x="3266" y="12120"/>
                </a:moveTo>
                <a:cubicBezTo>
                  <a:pt x="3260" y="12120"/>
                  <a:pt x="3248" y="12133"/>
                  <a:pt x="3239" y="12149"/>
                </a:cubicBezTo>
                <a:cubicBezTo>
                  <a:pt x="3230" y="12165"/>
                  <a:pt x="3236" y="12177"/>
                  <a:pt x="3251" y="12177"/>
                </a:cubicBezTo>
                <a:cubicBezTo>
                  <a:pt x="3266" y="12177"/>
                  <a:pt x="3278" y="12165"/>
                  <a:pt x="3278" y="12149"/>
                </a:cubicBezTo>
                <a:cubicBezTo>
                  <a:pt x="3278" y="12133"/>
                  <a:pt x="3273" y="12120"/>
                  <a:pt x="3266" y="12120"/>
                </a:cubicBezTo>
                <a:close/>
                <a:moveTo>
                  <a:pt x="18291" y="12120"/>
                </a:moveTo>
                <a:cubicBezTo>
                  <a:pt x="18277" y="12120"/>
                  <a:pt x="18265" y="12133"/>
                  <a:pt x="18265" y="12149"/>
                </a:cubicBezTo>
                <a:cubicBezTo>
                  <a:pt x="18265" y="12165"/>
                  <a:pt x="18277" y="12177"/>
                  <a:pt x="18291" y="12177"/>
                </a:cubicBezTo>
                <a:cubicBezTo>
                  <a:pt x="18306" y="12177"/>
                  <a:pt x="18317" y="12165"/>
                  <a:pt x="18317" y="12149"/>
                </a:cubicBezTo>
                <a:cubicBezTo>
                  <a:pt x="18317" y="12133"/>
                  <a:pt x="18306" y="12120"/>
                  <a:pt x="18291" y="12120"/>
                </a:cubicBezTo>
                <a:close/>
                <a:moveTo>
                  <a:pt x="3149" y="12348"/>
                </a:moveTo>
                <a:cubicBezTo>
                  <a:pt x="3134" y="12348"/>
                  <a:pt x="3122" y="12362"/>
                  <a:pt x="3122" y="12377"/>
                </a:cubicBezTo>
                <a:cubicBezTo>
                  <a:pt x="3122" y="12393"/>
                  <a:pt x="3134" y="12406"/>
                  <a:pt x="3149" y="12406"/>
                </a:cubicBezTo>
                <a:cubicBezTo>
                  <a:pt x="3163" y="12406"/>
                  <a:pt x="3175" y="12393"/>
                  <a:pt x="3175" y="12377"/>
                </a:cubicBezTo>
                <a:cubicBezTo>
                  <a:pt x="3175" y="12362"/>
                  <a:pt x="3163" y="12348"/>
                  <a:pt x="3149" y="12348"/>
                </a:cubicBezTo>
                <a:close/>
                <a:moveTo>
                  <a:pt x="18420" y="12348"/>
                </a:moveTo>
                <a:cubicBezTo>
                  <a:pt x="18406" y="12348"/>
                  <a:pt x="18395" y="12362"/>
                  <a:pt x="18395" y="12377"/>
                </a:cubicBezTo>
                <a:cubicBezTo>
                  <a:pt x="18395" y="12393"/>
                  <a:pt x="18406" y="12406"/>
                  <a:pt x="18420" y="12406"/>
                </a:cubicBezTo>
                <a:cubicBezTo>
                  <a:pt x="18435" y="12406"/>
                  <a:pt x="18446" y="12393"/>
                  <a:pt x="18446" y="12377"/>
                </a:cubicBezTo>
                <a:cubicBezTo>
                  <a:pt x="18446" y="12362"/>
                  <a:pt x="18435" y="12348"/>
                  <a:pt x="18420" y="12348"/>
                </a:cubicBezTo>
                <a:close/>
                <a:moveTo>
                  <a:pt x="3020" y="12577"/>
                </a:moveTo>
                <a:cubicBezTo>
                  <a:pt x="3005" y="12577"/>
                  <a:pt x="2993" y="12590"/>
                  <a:pt x="2993" y="12606"/>
                </a:cubicBezTo>
                <a:cubicBezTo>
                  <a:pt x="2993" y="12621"/>
                  <a:pt x="3005" y="12635"/>
                  <a:pt x="3020" y="12635"/>
                </a:cubicBezTo>
                <a:cubicBezTo>
                  <a:pt x="3034" y="12635"/>
                  <a:pt x="3045" y="12621"/>
                  <a:pt x="3045" y="12606"/>
                </a:cubicBezTo>
                <a:cubicBezTo>
                  <a:pt x="3045" y="12590"/>
                  <a:pt x="3034" y="12577"/>
                  <a:pt x="3020" y="12577"/>
                </a:cubicBezTo>
                <a:close/>
                <a:moveTo>
                  <a:pt x="18668" y="12777"/>
                </a:moveTo>
                <a:cubicBezTo>
                  <a:pt x="18662" y="12777"/>
                  <a:pt x="18649" y="12791"/>
                  <a:pt x="18640" y="12806"/>
                </a:cubicBezTo>
                <a:cubicBezTo>
                  <a:pt x="18631" y="12822"/>
                  <a:pt x="18636" y="12834"/>
                  <a:pt x="18651" y="12834"/>
                </a:cubicBezTo>
                <a:cubicBezTo>
                  <a:pt x="18666" y="12834"/>
                  <a:pt x="18679" y="12822"/>
                  <a:pt x="18679" y="12806"/>
                </a:cubicBezTo>
                <a:cubicBezTo>
                  <a:pt x="18679" y="12791"/>
                  <a:pt x="18674" y="12777"/>
                  <a:pt x="18668" y="12777"/>
                </a:cubicBezTo>
                <a:close/>
                <a:moveTo>
                  <a:pt x="2787" y="13006"/>
                </a:moveTo>
                <a:cubicBezTo>
                  <a:pt x="2773" y="13006"/>
                  <a:pt x="2761" y="13019"/>
                  <a:pt x="2761" y="13035"/>
                </a:cubicBezTo>
                <a:cubicBezTo>
                  <a:pt x="2761" y="13051"/>
                  <a:pt x="2773" y="13063"/>
                  <a:pt x="2787" y="13063"/>
                </a:cubicBezTo>
                <a:cubicBezTo>
                  <a:pt x="2801" y="13063"/>
                  <a:pt x="2813" y="13051"/>
                  <a:pt x="2813" y="13035"/>
                </a:cubicBezTo>
                <a:cubicBezTo>
                  <a:pt x="2813" y="13019"/>
                  <a:pt x="2801" y="13006"/>
                  <a:pt x="2787" y="13006"/>
                </a:cubicBezTo>
                <a:close/>
                <a:moveTo>
                  <a:pt x="18782" y="13006"/>
                </a:moveTo>
                <a:cubicBezTo>
                  <a:pt x="18768" y="13006"/>
                  <a:pt x="18757" y="13019"/>
                  <a:pt x="18757" y="13035"/>
                </a:cubicBezTo>
                <a:cubicBezTo>
                  <a:pt x="18757" y="13051"/>
                  <a:pt x="18768" y="13063"/>
                  <a:pt x="18782" y="13063"/>
                </a:cubicBezTo>
                <a:cubicBezTo>
                  <a:pt x="18796" y="13063"/>
                  <a:pt x="18808" y="13051"/>
                  <a:pt x="18808" y="13035"/>
                </a:cubicBezTo>
                <a:cubicBezTo>
                  <a:pt x="18808" y="13019"/>
                  <a:pt x="18796" y="13006"/>
                  <a:pt x="18782" y="13006"/>
                </a:cubicBezTo>
                <a:close/>
                <a:moveTo>
                  <a:pt x="2658" y="13234"/>
                </a:moveTo>
                <a:cubicBezTo>
                  <a:pt x="2644" y="13234"/>
                  <a:pt x="2632" y="13248"/>
                  <a:pt x="2632" y="13263"/>
                </a:cubicBezTo>
                <a:cubicBezTo>
                  <a:pt x="2632" y="13279"/>
                  <a:pt x="2644" y="13292"/>
                  <a:pt x="2658" y="13292"/>
                </a:cubicBezTo>
                <a:cubicBezTo>
                  <a:pt x="2672" y="13292"/>
                  <a:pt x="2683" y="13279"/>
                  <a:pt x="2683" y="13263"/>
                </a:cubicBezTo>
                <a:cubicBezTo>
                  <a:pt x="2683" y="13248"/>
                  <a:pt x="2672" y="13234"/>
                  <a:pt x="2658" y="13234"/>
                </a:cubicBezTo>
                <a:close/>
                <a:moveTo>
                  <a:pt x="19041" y="13435"/>
                </a:moveTo>
                <a:cubicBezTo>
                  <a:pt x="19027" y="13435"/>
                  <a:pt x="19015" y="13448"/>
                  <a:pt x="19015" y="13464"/>
                </a:cubicBezTo>
                <a:cubicBezTo>
                  <a:pt x="19015" y="13480"/>
                  <a:pt x="19027" y="13492"/>
                  <a:pt x="19041" y="13492"/>
                </a:cubicBezTo>
                <a:cubicBezTo>
                  <a:pt x="19055" y="13492"/>
                  <a:pt x="19067" y="13480"/>
                  <a:pt x="19067" y="13464"/>
                </a:cubicBezTo>
                <a:cubicBezTo>
                  <a:pt x="19067" y="13448"/>
                  <a:pt x="19055" y="13435"/>
                  <a:pt x="19041" y="13435"/>
                </a:cubicBezTo>
                <a:close/>
                <a:moveTo>
                  <a:pt x="2556" y="13464"/>
                </a:moveTo>
                <a:cubicBezTo>
                  <a:pt x="2541" y="13464"/>
                  <a:pt x="2528" y="13476"/>
                  <a:pt x="2528" y="13492"/>
                </a:cubicBezTo>
                <a:cubicBezTo>
                  <a:pt x="2528" y="13508"/>
                  <a:pt x="2534" y="13521"/>
                  <a:pt x="2540" y="13521"/>
                </a:cubicBezTo>
                <a:cubicBezTo>
                  <a:pt x="2547" y="13521"/>
                  <a:pt x="2558" y="13508"/>
                  <a:pt x="2567" y="13492"/>
                </a:cubicBezTo>
                <a:cubicBezTo>
                  <a:pt x="2576" y="13476"/>
                  <a:pt x="2571" y="13464"/>
                  <a:pt x="2556" y="13464"/>
                </a:cubicBezTo>
                <a:close/>
                <a:moveTo>
                  <a:pt x="2425" y="13663"/>
                </a:moveTo>
                <a:cubicBezTo>
                  <a:pt x="2411" y="13663"/>
                  <a:pt x="2399" y="13677"/>
                  <a:pt x="2399" y="13692"/>
                </a:cubicBezTo>
                <a:cubicBezTo>
                  <a:pt x="2399" y="13708"/>
                  <a:pt x="2411" y="13720"/>
                  <a:pt x="2425" y="13720"/>
                </a:cubicBezTo>
                <a:cubicBezTo>
                  <a:pt x="2439" y="13720"/>
                  <a:pt x="2450" y="13708"/>
                  <a:pt x="2450" y="13692"/>
                </a:cubicBezTo>
                <a:cubicBezTo>
                  <a:pt x="2450" y="13677"/>
                  <a:pt x="2439" y="13663"/>
                  <a:pt x="2425" y="13663"/>
                </a:cubicBezTo>
                <a:close/>
                <a:moveTo>
                  <a:pt x="2296" y="13892"/>
                </a:moveTo>
                <a:cubicBezTo>
                  <a:pt x="2282" y="13892"/>
                  <a:pt x="2270" y="13905"/>
                  <a:pt x="2270" y="13921"/>
                </a:cubicBezTo>
                <a:cubicBezTo>
                  <a:pt x="2270" y="13937"/>
                  <a:pt x="2282" y="13950"/>
                  <a:pt x="2296" y="13950"/>
                </a:cubicBezTo>
                <a:cubicBezTo>
                  <a:pt x="2310" y="13950"/>
                  <a:pt x="2321" y="13937"/>
                  <a:pt x="2321" y="13921"/>
                </a:cubicBezTo>
                <a:cubicBezTo>
                  <a:pt x="2321" y="13905"/>
                  <a:pt x="2310" y="13892"/>
                  <a:pt x="2296" y="13892"/>
                </a:cubicBezTo>
                <a:close/>
                <a:moveTo>
                  <a:pt x="19272" y="13892"/>
                </a:moveTo>
                <a:cubicBezTo>
                  <a:pt x="19257" y="13892"/>
                  <a:pt x="19252" y="13905"/>
                  <a:pt x="19260" y="13921"/>
                </a:cubicBezTo>
                <a:cubicBezTo>
                  <a:pt x="19269" y="13937"/>
                  <a:pt x="19281" y="13950"/>
                  <a:pt x="19288" y="13950"/>
                </a:cubicBezTo>
                <a:cubicBezTo>
                  <a:pt x="19294" y="13950"/>
                  <a:pt x="19299" y="13937"/>
                  <a:pt x="19299" y="13921"/>
                </a:cubicBezTo>
                <a:cubicBezTo>
                  <a:pt x="19299" y="13905"/>
                  <a:pt x="19287" y="13892"/>
                  <a:pt x="19272" y="13892"/>
                </a:cubicBezTo>
                <a:close/>
                <a:moveTo>
                  <a:pt x="19403" y="14092"/>
                </a:moveTo>
                <a:cubicBezTo>
                  <a:pt x="19388" y="14092"/>
                  <a:pt x="19376" y="14105"/>
                  <a:pt x="19376" y="14120"/>
                </a:cubicBezTo>
                <a:cubicBezTo>
                  <a:pt x="19376" y="14136"/>
                  <a:pt x="19388" y="14149"/>
                  <a:pt x="19403" y="14149"/>
                </a:cubicBezTo>
                <a:cubicBezTo>
                  <a:pt x="19417" y="14149"/>
                  <a:pt x="19429" y="14136"/>
                  <a:pt x="19429" y="14120"/>
                </a:cubicBezTo>
                <a:cubicBezTo>
                  <a:pt x="19429" y="14105"/>
                  <a:pt x="19417" y="14092"/>
                  <a:pt x="19403" y="14092"/>
                </a:cubicBezTo>
                <a:close/>
                <a:moveTo>
                  <a:pt x="2193" y="14120"/>
                </a:moveTo>
                <a:cubicBezTo>
                  <a:pt x="2178" y="14120"/>
                  <a:pt x="2166" y="14134"/>
                  <a:pt x="2166" y="14149"/>
                </a:cubicBezTo>
                <a:cubicBezTo>
                  <a:pt x="2166" y="14165"/>
                  <a:pt x="2178" y="14178"/>
                  <a:pt x="2193" y="14178"/>
                </a:cubicBezTo>
                <a:cubicBezTo>
                  <a:pt x="2207" y="14178"/>
                  <a:pt x="2219" y="14165"/>
                  <a:pt x="2219" y="14149"/>
                </a:cubicBezTo>
                <a:cubicBezTo>
                  <a:pt x="2219" y="14134"/>
                  <a:pt x="2207" y="14120"/>
                  <a:pt x="2193" y="14120"/>
                </a:cubicBezTo>
                <a:close/>
                <a:moveTo>
                  <a:pt x="19506" y="14321"/>
                </a:moveTo>
                <a:cubicBezTo>
                  <a:pt x="19492" y="14321"/>
                  <a:pt x="19480" y="14334"/>
                  <a:pt x="19480" y="14350"/>
                </a:cubicBezTo>
                <a:cubicBezTo>
                  <a:pt x="19480" y="14366"/>
                  <a:pt x="19492" y="14378"/>
                  <a:pt x="19506" y="14378"/>
                </a:cubicBezTo>
                <a:cubicBezTo>
                  <a:pt x="19520" y="14378"/>
                  <a:pt x="19532" y="14366"/>
                  <a:pt x="19532" y="14350"/>
                </a:cubicBezTo>
                <a:cubicBezTo>
                  <a:pt x="19532" y="14334"/>
                  <a:pt x="19520" y="14321"/>
                  <a:pt x="19506" y="14321"/>
                </a:cubicBezTo>
                <a:close/>
                <a:moveTo>
                  <a:pt x="1935" y="14549"/>
                </a:moveTo>
                <a:cubicBezTo>
                  <a:pt x="1920" y="14549"/>
                  <a:pt x="1908" y="14563"/>
                  <a:pt x="1908" y="14578"/>
                </a:cubicBezTo>
                <a:cubicBezTo>
                  <a:pt x="1908" y="14594"/>
                  <a:pt x="1920" y="14606"/>
                  <a:pt x="1935" y="14606"/>
                </a:cubicBezTo>
                <a:cubicBezTo>
                  <a:pt x="1949" y="14606"/>
                  <a:pt x="1960" y="14594"/>
                  <a:pt x="1960" y="14578"/>
                </a:cubicBezTo>
                <a:cubicBezTo>
                  <a:pt x="1960" y="14563"/>
                  <a:pt x="1949" y="14549"/>
                  <a:pt x="1935" y="14549"/>
                </a:cubicBezTo>
                <a:close/>
                <a:moveTo>
                  <a:pt x="19635" y="14549"/>
                </a:moveTo>
                <a:cubicBezTo>
                  <a:pt x="19621" y="14549"/>
                  <a:pt x="19609" y="14563"/>
                  <a:pt x="19609" y="14578"/>
                </a:cubicBezTo>
                <a:cubicBezTo>
                  <a:pt x="19609" y="14594"/>
                  <a:pt x="19621" y="14606"/>
                  <a:pt x="19635" y="14606"/>
                </a:cubicBezTo>
                <a:cubicBezTo>
                  <a:pt x="19649" y="14606"/>
                  <a:pt x="19661" y="14594"/>
                  <a:pt x="19661" y="14578"/>
                </a:cubicBezTo>
                <a:cubicBezTo>
                  <a:pt x="19661" y="14563"/>
                  <a:pt x="19649" y="14549"/>
                  <a:pt x="19635" y="14549"/>
                </a:cubicBezTo>
                <a:close/>
                <a:moveTo>
                  <a:pt x="10820" y="14664"/>
                </a:moveTo>
                <a:cubicBezTo>
                  <a:pt x="10806" y="14664"/>
                  <a:pt x="10799" y="14685"/>
                  <a:pt x="10803" y="14710"/>
                </a:cubicBezTo>
                <a:cubicBezTo>
                  <a:pt x="10807" y="14736"/>
                  <a:pt x="10793" y="14768"/>
                  <a:pt x="10771" y="14783"/>
                </a:cubicBezTo>
                <a:cubicBezTo>
                  <a:pt x="10750" y="14797"/>
                  <a:pt x="8337" y="15566"/>
                  <a:pt x="5409" y="16491"/>
                </a:cubicBezTo>
                <a:cubicBezTo>
                  <a:pt x="670" y="17989"/>
                  <a:pt x="83" y="18169"/>
                  <a:pt x="55" y="18129"/>
                </a:cubicBezTo>
                <a:cubicBezTo>
                  <a:pt x="37" y="18104"/>
                  <a:pt x="15" y="18093"/>
                  <a:pt x="5" y="18104"/>
                </a:cubicBezTo>
                <a:cubicBezTo>
                  <a:pt x="-5" y="18115"/>
                  <a:pt x="0" y="18139"/>
                  <a:pt x="17" y="18157"/>
                </a:cubicBezTo>
                <a:cubicBezTo>
                  <a:pt x="34" y="18176"/>
                  <a:pt x="2469" y="18959"/>
                  <a:pt x="5429" y="19897"/>
                </a:cubicBezTo>
                <a:cubicBezTo>
                  <a:pt x="8388" y="20836"/>
                  <a:pt x="10822" y="21600"/>
                  <a:pt x="10836" y="21596"/>
                </a:cubicBezTo>
                <a:cubicBezTo>
                  <a:pt x="11017" y="21547"/>
                  <a:pt x="21595" y="18194"/>
                  <a:pt x="21589" y="18188"/>
                </a:cubicBezTo>
                <a:cubicBezTo>
                  <a:pt x="21585" y="18183"/>
                  <a:pt x="19170" y="17416"/>
                  <a:pt x="16222" y="16482"/>
                </a:cubicBezTo>
                <a:cubicBezTo>
                  <a:pt x="11346" y="14939"/>
                  <a:pt x="10862" y="14780"/>
                  <a:pt x="10854" y="14725"/>
                </a:cubicBezTo>
                <a:cubicBezTo>
                  <a:pt x="10850" y="14691"/>
                  <a:pt x="10834" y="14664"/>
                  <a:pt x="10820" y="14664"/>
                </a:cubicBezTo>
                <a:close/>
                <a:moveTo>
                  <a:pt x="19764" y="14750"/>
                </a:moveTo>
                <a:cubicBezTo>
                  <a:pt x="19750" y="14750"/>
                  <a:pt x="19738" y="14762"/>
                  <a:pt x="19738" y="14778"/>
                </a:cubicBezTo>
                <a:cubicBezTo>
                  <a:pt x="19738" y="14794"/>
                  <a:pt x="19750" y="14807"/>
                  <a:pt x="19764" y="14807"/>
                </a:cubicBezTo>
                <a:cubicBezTo>
                  <a:pt x="19778" y="14807"/>
                  <a:pt x="19790" y="14794"/>
                  <a:pt x="19790" y="14778"/>
                </a:cubicBezTo>
                <a:cubicBezTo>
                  <a:pt x="19790" y="14762"/>
                  <a:pt x="19778" y="14750"/>
                  <a:pt x="19764" y="14750"/>
                </a:cubicBezTo>
                <a:close/>
                <a:moveTo>
                  <a:pt x="1831" y="14778"/>
                </a:moveTo>
                <a:cubicBezTo>
                  <a:pt x="1817" y="14778"/>
                  <a:pt x="1805" y="14791"/>
                  <a:pt x="1805" y="14807"/>
                </a:cubicBezTo>
                <a:cubicBezTo>
                  <a:pt x="1805" y="14823"/>
                  <a:pt x="1817" y="14836"/>
                  <a:pt x="1831" y="14836"/>
                </a:cubicBezTo>
                <a:cubicBezTo>
                  <a:pt x="1845" y="14836"/>
                  <a:pt x="1857" y="14823"/>
                  <a:pt x="1857" y="14807"/>
                </a:cubicBezTo>
                <a:cubicBezTo>
                  <a:pt x="1857" y="14791"/>
                  <a:pt x="1845" y="14778"/>
                  <a:pt x="1831" y="14778"/>
                </a:cubicBezTo>
                <a:close/>
                <a:moveTo>
                  <a:pt x="1702" y="15007"/>
                </a:moveTo>
                <a:cubicBezTo>
                  <a:pt x="1688" y="15007"/>
                  <a:pt x="1676" y="15020"/>
                  <a:pt x="1676" y="15035"/>
                </a:cubicBezTo>
                <a:cubicBezTo>
                  <a:pt x="1676" y="15051"/>
                  <a:pt x="1688" y="15064"/>
                  <a:pt x="1702" y="15064"/>
                </a:cubicBezTo>
                <a:cubicBezTo>
                  <a:pt x="1716" y="15064"/>
                  <a:pt x="1727" y="15051"/>
                  <a:pt x="1727" y="15035"/>
                </a:cubicBezTo>
                <a:cubicBezTo>
                  <a:pt x="1727" y="15020"/>
                  <a:pt x="1716" y="15007"/>
                  <a:pt x="1702" y="15007"/>
                </a:cubicBezTo>
                <a:close/>
                <a:moveTo>
                  <a:pt x="1587" y="15207"/>
                </a:moveTo>
                <a:cubicBezTo>
                  <a:pt x="1580" y="15207"/>
                  <a:pt x="1569" y="15220"/>
                  <a:pt x="1560" y="15236"/>
                </a:cubicBezTo>
                <a:cubicBezTo>
                  <a:pt x="1551" y="15252"/>
                  <a:pt x="1556" y="15264"/>
                  <a:pt x="1571" y="15264"/>
                </a:cubicBezTo>
                <a:cubicBezTo>
                  <a:pt x="1586" y="15264"/>
                  <a:pt x="1598" y="15252"/>
                  <a:pt x="1598" y="15236"/>
                </a:cubicBezTo>
                <a:cubicBezTo>
                  <a:pt x="1598" y="15220"/>
                  <a:pt x="1593" y="15207"/>
                  <a:pt x="1587" y="15207"/>
                </a:cubicBezTo>
                <a:close/>
                <a:moveTo>
                  <a:pt x="19997" y="15207"/>
                </a:moveTo>
                <a:cubicBezTo>
                  <a:pt x="19983" y="15207"/>
                  <a:pt x="19971" y="15220"/>
                  <a:pt x="19971" y="15236"/>
                </a:cubicBezTo>
                <a:cubicBezTo>
                  <a:pt x="19971" y="15252"/>
                  <a:pt x="19983" y="15264"/>
                  <a:pt x="19997" y="15264"/>
                </a:cubicBezTo>
                <a:cubicBezTo>
                  <a:pt x="20011" y="15264"/>
                  <a:pt x="20023" y="15252"/>
                  <a:pt x="20023" y="15236"/>
                </a:cubicBezTo>
                <a:cubicBezTo>
                  <a:pt x="20023" y="15220"/>
                  <a:pt x="20011" y="15207"/>
                  <a:pt x="19997" y="15207"/>
                </a:cubicBezTo>
                <a:close/>
                <a:moveTo>
                  <a:pt x="20126" y="15407"/>
                </a:moveTo>
                <a:cubicBezTo>
                  <a:pt x="20112" y="15407"/>
                  <a:pt x="20101" y="15420"/>
                  <a:pt x="20101" y="15435"/>
                </a:cubicBezTo>
                <a:cubicBezTo>
                  <a:pt x="20101" y="15451"/>
                  <a:pt x="20112" y="15464"/>
                  <a:pt x="20126" y="15464"/>
                </a:cubicBezTo>
                <a:cubicBezTo>
                  <a:pt x="20140" y="15464"/>
                  <a:pt x="20152" y="15451"/>
                  <a:pt x="20152" y="15435"/>
                </a:cubicBezTo>
                <a:cubicBezTo>
                  <a:pt x="20152" y="15420"/>
                  <a:pt x="20140" y="15407"/>
                  <a:pt x="20126" y="15407"/>
                </a:cubicBezTo>
                <a:close/>
                <a:moveTo>
                  <a:pt x="1469" y="15435"/>
                </a:moveTo>
                <a:cubicBezTo>
                  <a:pt x="1455" y="15435"/>
                  <a:pt x="1443" y="15449"/>
                  <a:pt x="1443" y="15464"/>
                </a:cubicBezTo>
                <a:cubicBezTo>
                  <a:pt x="1443" y="15480"/>
                  <a:pt x="1455" y="15493"/>
                  <a:pt x="1469" y="15493"/>
                </a:cubicBezTo>
                <a:cubicBezTo>
                  <a:pt x="1483" y="15493"/>
                  <a:pt x="1494" y="15480"/>
                  <a:pt x="1494" y="15464"/>
                </a:cubicBezTo>
                <a:cubicBezTo>
                  <a:pt x="1494" y="15449"/>
                  <a:pt x="1483" y="15435"/>
                  <a:pt x="1469" y="15435"/>
                </a:cubicBezTo>
                <a:close/>
                <a:moveTo>
                  <a:pt x="20255" y="15636"/>
                </a:moveTo>
                <a:cubicBezTo>
                  <a:pt x="20241" y="15636"/>
                  <a:pt x="20230" y="15648"/>
                  <a:pt x="20230" y="15664"/>
                </a:cubicBezTo>
                <a:cubicBezTo>
                  <a:pt x="20230" y="15680"/>
                  <a:pt x="20241" y="15693"/>
                  <a:pt x="20255" y="15693"/>
                </a:cubicBezTo>
                <a:cubicBezTo>
                  <a:pt x="20269" y="15693"/>
                  <a:pt x="20281" y="15680"/>
                  <a:pt x="20281" y="15664"/>
                </a:cubicBezTo>
                <a:cubicBezTo>
                  <a:pt x="20281" y="15648"/>
                  <a:pt x="20269" y="15636"/>
                  <a:pt x="20255" y="15636"/>
                </a:cubicBezTo>
                <a:close/>
                <a:moveTo>
                  <a:pt x="1340" y="15664"/>
                </a:moveTo>
                <a:cubicBezTo>
                  <a:pt x="1326" y="15664"/>
                  <a:pt x="1314" y="15677"/>
                  <a:pt x="1314" y="15693"/>
                </a:cubicBezTo>
                <a:cubicBezTo>
                  <a:pt x="1314" y="15709"/>
                  <a:pt x="1326" y="15722"/>
                  <a:pt x="1340" y="15722"/>
                </a:cubicBezTo>
                <a:cubicBezTo>
                  <a:pt x="1354" y="15722"/>
                  <a:pt x="1365" y="15709"/>
                  <a:pt x="1365" y="15693"/>
                </a:cubicBezTo>
                <a:cubicBezTo>
                  <a:pt x="1365" y="15677"/>
                  <a:pt x="1354" y="15664"/>
                  <a:pt x="1340" y="15664"/>
                </a:cubicBezTo>
                <a:close/>
                <a:moveTo>
                  <a:pt x="20359" y="15864"/>
                </a:moveTo>
                <a:cubicBezTo>
                  <a:pt x="20344" y="15864"/>
                  <a:pt x="20333" y="15878"/>
                  <a:pt x="20333" y="15893"/>
                </a:cubicBezTo>
                <a:cubicBezTo>
                  <a:pt x="20333" y="15909"/>
                  <a:pt x="20344" y="15921"/>
                  <a:pt x="20359" y="15921"/>
                </a:cubicBezTo>
                <a:cubicBezTo>
                  <a:pt x="20373" y="15921"/>
                  <a:pt x="20385" y="15909"/>
                  <a:pt x="20385" y="15893"/>
                </a:cubicBezTo>
                <a:cubicBezTo>
                  <a:pt x="20385" y="15878"/>
                  <a:pt x="20373" y="15864"/>
                  <a:pt x="20359" y="15864"/>
                </a:cubicBezTo>
                <a:close/>
                <a:moveTo>
                  <a:pt x="20488" y="16065"/>
                </a:moveTo>
                <a:cubicBezTo>
                  <a:pt x="20473" y="16065"/>
                  <a:pt x="20462" y="16077"/>
                  <a:pt x="20462" y="16093"/>
                </a:cubicBezTo>
                <a:cubicBezTo>
                  <a:pt x="20462" y="16109"/>
                  <a:pt x="20473" y="16122"/>
                  <a:pt x="20488" y="16122"/>
                </a:cubicBezTo>
                <a:cubicBezTo>
                  <a:pt x="20502" y="16122"/>
                  <a:pt x="20514" y="16109"/>
                  <a:pt x="20514" y="16093"/>
                </a:cubicBezTo>
                <a:cubicBezTo>
                  <a:pt x="20514" y="16077"/>
                  <a:pt x="20502" y="16065"/>
                  <a:pt x="20488" y="16065"/>
                </a:cubicBezTo>
                <a:close/>
                <a:moveTo>
                  <a:pt x="1107" y="16093"/>
                </a:moveTo>
                <a:cubicBezTo>
                  <a:pt x="1093" y="16093"/>
                  <a:pt x="1081" y="16106"/>
                  <a:pt x="1081" y="16122"/>
                </a:cubicBezTo>
                <a:cubicBezTo>
                  <a:pt x="1081" y="16138"/>
                  <a:pt x="1093" y="16150"/>
                  <a:pt x="1107" y="16150"/>
                </a:cubicBezTo>
                <a:cubicBezTo>
                  <a:pt x="1122" y="16150"/>
                  <a:pt x="1133" y="16138"/>
                  <a:pt x="1133" y="16122"/>
                </a:cubicBezTo>
                <a:cubicBezTo>
                  <a:pt x="1133" y="16106"/>
                  <a:pt x="1122" y="16093"/>
                  <a:pt x="1107" y="16093"/>
                </a:cubicBezTo>
                <a:close/>
                <a:moveTo>
                  <a:pt x="20617" y="16294"/>
                </a:moveTo>
                <a:cubicBezTo>
                  <a:pt x="20602" y="16294"/>
                  <a:pt x="20591" y="16306"/>
                  <a:pt x="20591" y="16321"/>
                </a:cubicBezTo>
                <a:cubicBezTo>
                  <a:pt x="20591" y="16337"/>
                  <a:pt x="20602" y="16350"/>
                  <a:pt x="20617" y="16350"/>
                </a:cubicBezTo>
                <a:cubicBezTo>
                  <a:pt x="20631" y="16350"/>
                  <a:pt x="20643" y="16337"/>
                  <a:pt x="20643" y="16321"/>
                </a:cubicBezTo>
                <a:cubicBezTo>
                  <a:pt x="20643" y="16306"/>
                  <a:pt x="20631" y="16294"/>
                  <a:pt x="20617" y="16294"/>
                </a:cubicBezTo>
                <a:close/>
                <a:moveTo>
                  <a:pt x="978" y="16321"/>
                </a:moveTo>
                <a:cubicBezTo>
                  <a:pt x="964" y="16321"/>
                  <a:pt x="952" y="16335"/>
                  <a:pt x="952" y="16350"/>
                </a:cubicBezTo>
                <a:cubicBezTo>
                  <a:pt x="952" y="16366"/>
                  <a:pt x="964" y="16379"/>
                  <a:pt x="978" y="16379"/>
                </a:cubicBezTo>
                <a:cubicBezTo>
                  <a:pt x="993" y="16379"/>
                  <a:pt x="1004" y="16366"/>
                  <a:pt x="1004" y="16350"/>
                </a:cubicBezTo>
                <a:cubicBezTo>
                  <a:pt x="1004" y="16335"/>
                  <a:pt x="993" y="16321"/>
                  <a:pt x="978" y="16321"/>
                </a:cubicBezTo>
                <a:close/>
                <a:moveTo>
                  <a:pt x="876" y="16551"/>
                </a:moveTo>
                <a:cubicBezTo>
                  <a:pt x="861" y="16551"/>
                  <a:pt x="849" y="16563"/>
                  <a:pt x="849" y="16579"/>
                </a:cubicBezTo>
                <a:cubicBezTo>
                  <a:pt x="849" y="16595"/>
                  <a:pt x="854" y="16608"/>
                  <a:pt x="860" y="16608"/>
                </a:cubicBezTo>
                <a:cubicBezTo>
                  <a:pt x="866" y="16608"/>
                  <a:pt x="879" y="16595"/>
                  <a:pt x="888" y="16579"/>
                </a:cubicBezTo>
                <a:cubicBezTo>
                  <a:pt x="897" y="16563"/>
                  <a:pt x="891" y="16551"/>
                  <a:pt x="876" y="16551"/>
                </a:cubicBezTo>
                <a:close/>
                <a:moveTo>
                  <a:pt x="20849" y="16722"/>
                </a:moveTo>
                <a:cubicBezTo>
                  <a:pt x="20835" y="16722"/>
                  <a:pt x="20824" y="16735"/>
                  <a:pt x="20824" y="16750"/>
                </a:cubicBezTo>
                <a:cubicBezTo>
                  <a:pt x="20824" y="16766"/>
                  <a:pt x="20835" y="16779"/>
                  <a:pt x="20849" y="16779"/>
                </a:cubicBezTo>
                <a:cubicBezTo>
                  <a:pt x="20864" y="16779"/>
                  <a:pt x="20876" y="16766"/>
                  <a:pt x="20876" y="16750"/>
                </a:cubicBezTo>
                <a:cubicBezTo>
                  <a:pt x="20876" y="16735"/>
                  <a:pt x="20864" y="16722"/>
                  <a:pt x="20849" y="16722"/>
                </a:cubicBezTo>
                <a:close/>
                <a:moveTo>
                  <a:pt x="746" y="16750"/>
                </a:moveTo>
                <a:cubicBezTo>
                  <a:pt x="731" y="16750"/>
                  <a:pt x="720" y="16764"/>
                  <a:pt x="720" y="16779"/>
                </a:cubicBezTo>
                <a:cubicBezTo>
                  <a:pt x="720" y="16795"/>
                  <a:pt x="731" y="16807"/>
                  <a:pt x="746" y="16807"/>
                </a:cubicBezTo>
                <a:cubicBezTo>
                  <a:pt x="760" y="16807"/>
                  <a:pt x="771" y="16795"/>
                  <a:pt x="771" y="16779"/>
                </a:cubicBezTo>
                <a:cubicBezTo>
                  <a:pt x="771" y="16764"/>
                  <a:pt x="760" y="16750"/>
                  <a:pt x="746" y="16750"/>
                </a:cubicBezTo>
                <a:close/>
                <a:moveTo>
                  <a:pt x="20979" y="16951"/>
                </a:moveTo>
                <a:cubicBezTo>
                  <a:pt x="20965" y="16951"/>
                  <a:pt x="20953" y="16963"/>
                  <a:pt x="20953" y="16979"/>
                </a:cubicBezTo>
                <a:cubicBezTo>
                  <a:pt x="20953" y="16995"/>
                  <a:pt x="20965" y="17008"/>
                  <a:pt x="20979" y="17008"/>
                </a:cubicBezTo>
                <a:cubicBezTo>
                  <a:pt x="20993" y="17008"/>
                  <a:pt x="21005" y="16995"/>
                  <a:pt x="21005" y="16979"/>
                </a:cubicBezTo>
                <a:cubicBezTo>
                  <a:pt x="21005" y="16963"/>
                  <a:pt x="20993" y="16951"/>
                  <a:pt x="20979" y="16951"/>
                </a:cubicBezTo>
                <a:close/>
                <a:moveTo>
                  <a:pt x="616" y="16979"/>
                </a:moveTo>
                <a:cubicBezTo>
                  <a:pt x="602" y="16979"/>
                  <a:pt x="591" y="16992"/>
                  <a:pt x="591" y="17008"/>
                </a:cubicBezTo>
                <a:cubicBezTo>
                  <a:pt x="591" y="17024"/>
                  <a:pt x="602" y="17037"/>
                  <a:pt x="616" y="17037"/>
                </a:cubicBezTo>
                <a:cubicBezTo>
                  <a:pt x="630" y="17037"/>
                  <a:pt x="642" y="17024"/>
                  <a:pt x="642" y="17008"/>
                </a:cubicBezTo>
                <a:cubicBezTo>
                  <a:pt x="642" y="16992"/>
                  <a:pt x="630" y="16979"/>
                  <a:pt x="616" y="16979"/>
                </a:cubicBezTo>
                <a:close/>
                <a:moveTo>
                  <a:pt x="21110" y="17180"/>
                </a:moveTo>
                <a:cubicBezTo>
                  <a:pt x="21095" y="17180"/>
                  <a:pt x="21082" y="17192"/>
                  <a:pt x="21082" y="17207"/>
                </a:cubicBezTo>
                <a:cubicBezTo>
                  <a:pt x="21082" y="17223"/>
                  <a:pt x="21087" y="17236"/>
                  <a:pt x="21093" y="17236"/>
                </a:cubicBezTo>
                <a:cubicBezTo>
                  <a:pt x="21100" y="17236"/>
                  <a:pt x="21113" y="17223"/>
                  <a:pt x="21121" y="17207"/>
                </a:cubicBezTo>
                <a:cubicBezTo>
                  <a:pt x="21130" y="17192"/>
                  <a:pt x="21125" y="17180"/>
                  <a:pt x="21110" y="17180"/>
                </a:cubicBezTo>
                <a:close/>
                <a:moveTo>
                  <a:pt x="513" y="17207"/>
                </a:moveTo>
                <a:cubicBezTo>
                  <a:pt x="499" y="17207"/>
                  <a:pt x="487" y="17221"/>
                  <a:pt x="487" y="17236"/>
                </a:cubicBezTo>
                <a:cubicBezTo>
                  <a:pt x="487" y="17252"/>
                  <a:pt x="499" y="17265"/>
                  <a:pt x="513" y="17265"/>
                </a:cubicBezTo>
                <a:cubicBezTo>
                  <a:pt x="527" y="17265"/>
                  <a:pt x="538" y="17252"/>
                  <a:pt x="538" y="17236"/>
                </a:cubicBezTo>
                <a:cubicBezTo>
                  <a:pt x="538" y="17221"/>
                  <a:pt x="527" y="17207"/>
                  <a:pt x="513" y="17207"/>
                </a:cubicBezTo>
                <a:close/>
                <a:moveTo>
                  <a:pt x="21211" y="17379"/>
                </a:moveTo>
                <a:cubicBezTo>
                  <a:pt x="21197" y="17379"/>
                  <a:pt x="21186" y="17392"/>
                  <a:pt x="21186" y="17408"/>
                </a:cubicBezTo>
                <a:cubicBezTo>
                  <a:pt x="21186" y="17424"/>
                  <a:pt x="21197" y="17437"/>
                  <a:pt x="21211" y="17437"/>
                </a:cubicBezTo>
                <a:cubicBezTo>
                  <a:pt x="21225" y="17437"/>
                  <a:pt x="21237" y="17424"/>
                  <a:pt x="21237" y="17408"/>
                </a:cubicBezTo>
                <a:cubicBezTo>
                  <a:pt x="21237" y="17392"/>
                  <a:pt x="21225" y="17379"/>
                  <a:pt x="21211" y="17379"/>
                </a:cubicBezTo>
                <a:close/>
                <a:moveTo>
                  <a:pt x="21341" y="17609"/>
                </a:moveTo>
                <a:cubicBezTo>
                  <a:pt x="21327" y="17609"/>
                  <a:pt x="21315" y="17621"/>
                  <a:pt x="21315" y="17637"/>
                </a:cubicBezTo>
                <a:cubicBezTo>
                  <a:pt x="21315" y="17652"/>
                  <a:pt x="21327" y="17665"/>
                  <a:pt x="21341" y="17665"/>
                </a:cubicBezTo>
                <a:cubicBezTo>
                  <a:pt x="21355" y="17665"/>
                  <a:pt x="21366" y="17652"/>
                  <a:pt x="21366" y="17637"/>
                </a:cubicBezTo>
                <a:cubicBezTo>
                  <a:pt x="21366" y="17621"/>
                  <a:pt x="21355" y="17609"/>
                  <a:pt x="21341" y="17609"/>
                </a:cubicBezTo>
                <a:close/>
                <a:moveTo>
                  <a:pt x="254" y="17637"/>
                </a:moveTo>
                <a:cubicBezTo>
                  <a:pt x="240" y="17637"/>
                  <a:pt x="229" y="17650"/>
                  <a:pt x="229" y="17665"/>
                </a:cubicBezTo>
                <a:cubicBezTo>
                  <a:pt x="229" y="17681"/>
                  <a:pt x="240" y="17693"/>
                  <a:pt x="254" y="17693"/>
                </a:cubicBezTo>
                <a:cubicBezTo>
                  <a:pt x="268" y="17693"/>
                  <a:pt x="280" y="17681"/>
                  <a:pt x="280" y="17665"/>
                </a:cubicBezTo>
                <a:cubicBezTo>
                  <a:pt x="280" y="17650"/>
                  <a:pt x="268" y="17637"/>
                  <a:pt x="254" y="17637"/>
                </a:cubicBezTo>
                <a:close/>
                <a:moveTo>
                  <a:pt x="21470" y="17837"/>
                </a:moveTo>
                <a:cubicBezTo>
                  <a:pt x="21456" y="17837"/>
                  <a:pt x="21444" y="17849"/>
                  <a:pt x="21444" y="17865"/>
                </a:cubicBezTo>
                <a:cubicBezTo>
                  <a:pt x="21444" y="17881"/>
                  <a:pt x="21456" y="17894"/>
                  <a:pt x="21470" y="17894"/>
                </a:cubicBezTo>
                <a:cubicBezTo>
                  <a:pt x="21484" y="17894"/>
                  <a:pt x="21496" y="17881"/>
                  <a:pt x="21496" y="17865"/>
                </a:cubicBezTo>
                <a:cubicBezTo>
                  <a:pt x="21496" y="17849"/>
                  <a:pt x="21484" y="17837"/>
                  <a:pt x="21470" y="17837"/>
                </a:cubicBezTo>
                <a:close/>
                <a:moveTo>
                  <a:pt x="151" y="17865"/>
                </a:moveTo>
                <a:cubicBezTo>
                  <a:pt x="137" y="17865"/>
                  <a:pt x="125" y="17878"/>
                  <a:pt x="125" y="17894"/>
                </a:cubicBezTo>
                <a:cubicBezTo>
                  <a:pt x="125" y="17910"/>
                  <a:pt x="137" y="17923"/>
                  <a:pt x="151" y="17923"/>
                </a:cubicBezTo>
                <a:cubicBezTo>
                  <a:pt x="165" y="17923"/>
                  <a:pt x="177" y="17910"/>
                  <a:pt x="177" y="17894"/>
                </a:cubicBezTo>
                <a:cubicBezTo>
                  <a:pt x="177" y="17878"/>
                  <a:pt x="165" y="17865"/>
                  <a:pt x="151" y="17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93" name="image_pyramid.empty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96" name="image_pyramid.hz0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299" name="image_pyramid.hz1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302" name="image_pyramid.hz2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305" name="image_pyramid.hz3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regrid_13_1_lg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59696" y="1281419"/>
            <a:ext cx="6602108" cy="7470162"/>
          </a:xfrm>
          <a:prstGeom prst="rect">
            <a:avLst/>
          </a:prstGeom>
        </p:spPr>
      </p:pic>
      <p:sp>
        <p:nvSpPr>
          <p:cNvPr id="168" name="Shape 168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spcBef>
                <a:spcPts val="2000"/>
              </a:spcBef>
              <a:defRPr sz="4576"/>
            </a:lvl1pPr>
          </a:lstStyle>
          <a:p>
            <a:r>
              <a:t>Analysis and Visualization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Retrieve datasets to common location</a:t>
            </a:r>
          </a:p>
          <a:p>
            <a:r>
              <a:t>Regrid data to common domain</a:t>
            </a:r>
          </a:p>
          <a:p>
            <a:r>
              <a:t>Process using out-of-core or parallel supercomputer</a:t>
            </a:r>
          </a:p>
          <a:p>
            <a:r>
              <a:t>Downsample large domains or visualize using distributed parallel cluster application</a:t>
            </a:r>
          </a:p>
          <a:p>
            <a:r>
              <a:t>Store results</a:t>
            </a:r>
          </a:p>
          <a:p>
            <a:r>
              <a:t>Share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308" name="image_pyramid.hz4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311" name="image_pyramid.hz5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Hierarchical Z-Order</a:t>
            </a:r>
          </a:p>
        </p:txBody>
      </p:sp>
      <p:pic>
        <p:nvPicPr>
          <p:cNvPr id="314" name="image_pyramid.hz6.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0" y="126812"/>
            <a:ext cx="11452243" cy="889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9" extrusionOk="0">
                <a:moveTo>
                  <a:pt x="10791" y="2"/>
                </a:moveTo>
                <a:cubicBezTo>
                  <a:pt x="10783" y="13"/>
                  <a:pt x="10791" y="53"/>
                  <a:pt x="10810" y="91"/>
                </a:cubicBezTo>
                <a:cubicBezTo>
                  <a:pt x="10843" y="160"/>
                  <a:pt x="10884" y="186"/>
                  <a:pt x="10883" y="137"/>
                </a:cubicBezTo>
                <a:cubicBezTo>
                  <a:pt x="10881" y="92"/>
                  <a:pt x="10807" y="-18"/>
                  <a:pt x="10791" y="2"/>
                </a:cubicBezTo>
                <a:close/>
                <a:moveTo>
                  <a:pt x="10684" y="241"/>
                </a:moveTo>
                <a:cubicBezTo>
                  <a:pt x="10679" y="243"/>
                  <a:pt x="10676" y="250"/>
                  <a:pt x="10676" y="260"/>
                </a:cubicBezTo>
                <a:cubicBezTo>
                  <a:pt x="10676" y="280"/>
                  <a:pt x="10688" y="296"/>
                  <a:pt x="10702" y="296"/>
                </a:cubicBezTo>
                <a:cubicBezTo>
                  <a:pt x="10717" y="296"/>
                  <a:pt x="10728" y="288"/>
                  <a:pt x="10728" y="280"/>
                </a:cubicBezTo>
                <a:cubicBezTo>
                  <a:pt x="10728" y="272"/>
                  <a:pt x="10717" y="257"/>
                  <a:pt x="10702" y="246"/>
                </a:cubicBezTo>
                <a:cubicBezTo>
                  <a:pt x="10695" y="240"/>
                  <a:pt x="10688" y="238"/>
                  <a:pt x="10684" y="241"/>
                </a:cubicBezTo>
                <a:close/>
                <a:moveTo>
                  <a:pt x="10806" y="296"/>
                </a:moveTo>
                <a:cubicBezTo>
                  <a:pt x="10791" y="296"/>
                  <a:pt x="10780" y="310"/>
                  <a:pt x="10780" y="328"/>
                </a:cubicBezTo>
                <a:cubicBezTo>
                  <a:pt x="10780" y="347"/>
                  <a:pt x="10791" y="362"/>
                  <a:pt x="10806" y="362"/>
                </a:cubicBezTo>
                <a:cubicBezTo>
                  <a:pt x="10820" y="362"/>
                  <a:pt x="10832" y="347"/>
                  <a:pt x="10832" y="328"/>
                </a:cubicBezTo>
                <a:cubicBezTo>
                  <a:pt x="10832" y="310"/>
                  <a:pt x="10820" y="296"/>
                  <a:pt x="10806" y="296"/>
                </a:cubicBezTo>
                <a:close/>
                <a:moveTo>
                  <a:pt x="11015" y="328"/>
                </a:moveTo>
                <a:cubicBezTo>
                  <a:pt x="11002" y="328"/>
                  <a:pt x="10983" y="344"/>
                  <a:pt x="10975" y="362"/>
                </a:cubicBezTo>
                <a:cubicBezTo>
                  <a:pt x="10966" y="381"/>
                  <a:pt x="10976" y="396"/>
                  <a:pt x="10999" y="396"/>
                </a:cubicBezTo>
                <a:cubicBezTo>
                  <a:pt x="11021" y="396"/>
                  <a:pt x="11039" y="381"/>
                  <a:pt x="11039" y="362"/>
                </a:cubicBezTo>
                <a:cubicBezTo>
                  <a:pt x="11039" y="344"/>
                  <a:pt x="11028" y="328"/>
                  <a:pt x="11015" y="328"/>
                </a:cubicBezTo>
                <a:close/>
                <a:moveTo>
                  <a:pt x="11143" y="563"/>
                </a:moveTo>
                <a:cubicBezTo>
                  <a:pt x="11129" y="563"/>
                  <a:pt x="11117" y="577"/>
                  <a:pt x="11117" y="595"/>
                </a:cubicBezTo>
                <a:cubicBezTo>
                  <a:pt x="11117" y="614"/>
                  <a:pt x="11129" y="629"/>
                  <a:pt x="11143" y="629"/>
                </a:cubicBezTo>
                <a:cubicBezTo>
                  <a:pt x="11157" y="629"/>
                  <a:pt x="11169" y="614"/>
                  <a:pt x="11169" y="595"/>
                </a:cubicBezTo>
                <a:cubicBezTo>
                  <a:pt x="11169" y="577"/>
                  <a:pt x="11157" y="563"/>
                  <a:pt x="11143" y="563"/>
                </a:cubicBezTo>
                <a:close/>
                <a:moveTo>
                  <a:pt x="10806" y="595"/>
                </a:moveTo>
                <a:cubicBezTo>
                  <a:pt x="10791" y="595"/>
                  <a:pt x="10780" y="611"/>
                  <a:pt x="10780" y="629"/>
                </a:cubicBezTo>
                <a:cubicBezTo>
                  <a:pt x="10780" y="647"/>
                  <a:pt x="10791" y="663"/>
                  <a:pt x="10806" y="663"/>
                </a:cubicBezTo>
                <a:cubicBezTo>
                  <a:pt x="10820" y="663"/>
                  <a:pt x="10832" y="647"/>
                  <a:pt x="10832" y="629"/>
                </a:cubicBezTo>
                <a:cubicBezTo>
                  <a:pt x="10832" y="611"/>
                  <a:pt x="10820" y="595"/>
                  <a:pt x="10806" y="595"/>
                </a:cubicBezTo>
                <a:close/>
                <a:moveTo>
                  <a:pt x="10390" y="729"/>
                </a:moveTo>
                <a:cubicBezTo>
                  <a:pt x="10375" y="729"/>
                  <a:pt x="10370" y="745"/>
                  <a:pt x="10379" y="763"/>
                </a:cubicBezTo>
                <a:cubicBezTo>
                  <a:pt x="10387" y="781"/>
                  <a:pt x="10399" y="796"/>
                  <a:pt x="10406" y="796"/>
                </a:cubicBezTo>
                <a:cubicBezTo>
                  <a:pt x="10412" y="796"/>
                  <a:pt x="10418" y="781"/>
                  <a:pt x="10418" y="763"/>
                </a:cubicBezTo>
                <a:cubicBezTo>
                  <a:pt x="10418" y="745"/>
                  <a:pt x="10405" y="729"/>
                  <a:pt x="10390" y="729"/>
                </a:cubicBezTo>
                <a:close/>
                <a:moveTo>
                  <a:pt x="11280" y="808"/>
                </a:moveTo>
                <a:cubicBezTo>
                  <a:pt x="11275" y="811"/>
                  <a:pt x="11272" y="818"/>
                  <a:pt x="11272" y="827"/>
                </a:cubicBezTo>
                <a:cubicBezTo>
                  <a:pt x="11272" y="847"/>
                  <a:pt x="11284" y="863"/>
                  <a:pt x="11298" y="863"/>
                </a:cubicBezTo>
                <a:cubicBezTo>
                  <a:pt x="11313" y="863"/>
                  <a:pt x="11325" y="856"/>
                  <a:pt x="11325" y="848"/>
                </a:cubicBezTo>
                <a:cubicBezTo>
                  <a:pt x="11325" y="840"/>
                  <a:pt x="11313" y="824"/>
                  <a:pt x="11298" y="813"/>
                </a:cubicBezTo>
                <a:cubicBezTo>
                  <a:pt x="11291" y="807"/>
                  <a:pt x="11284" y="806"/>
                  <a:pt x="11280" y="808"/>
                </a:cubicBezTo>
                <a:close/>
                <a:moveTo>
                  <a:pt x="10806" y="896"/>
                </a:moveTo>
                <a:cubicBezTo>
                  <a:pt x="10791" y="896"/>
                  <a:pt x="10780" y="911"/>
                  <a:pt x="10780" y="930"/>
                </a:cubicBezTo>
                <a:cubicBezTo>
                  <a:pt x="10780" y="948"/>
                  <a:pt x="10791" y="963"/>
                  <a:pt x="10806" y="963"/>
                </a:cubicBezTo>
                <a:cubicBezTo>
                  <a:pt x="10820" y="963"/>
                  <a:pt x="10832" y="948"/>
                  <a:pt x="10832" y="930"/>
                </a:cubicBezTo>
                <a:cubicBezTo>
                  <a:pt x="10832" y="911"/>
                  <a:pt x="10820" y="896"/>
                  <a:pt x="10806" y="896"/>
                </a:cubicBezTo>
                <a:close/>
                <a:moveTo>
                  <a:pt x="10263" y="963"/>
                </a:moveTo>
                <a:cubicBezTo>
                  <a:pt x="10248" y="963"/>
                  <a:pt x="10236" y="978"/>
                  <a:pt x="10236" y="996"/>
                </a:cubicBezTo>
                <a:cubicBezTo>
                  <a:pt x="10236" y="1014"/>
                  <a:pt x="10241" y="1030"/>
                  <a:pt x="10247" y="1030"/>
                </a:cubicBezTo>
                <a:cubicBezTo>
                  <a:pt x="10253" y="1030"/>
                  <a:pt x="10266" y="1014"/>
                  <a:pt x="10275" y="996"/>
                </a:cubicBezTo>
                <a:cubicBezTo>
                  <a:pt x="10284" y="978"/>
                  <a:pt x="10279" y="963"/>
                  <a:pt x="10263" y="963"/>
                </a:cubicBezTo>
                <a:close/>
                <a:moveTo>
                  <a:pt x="11443" y="1030"/>
                </a:moveTo>
                <a:cubicBezTo>
                  <a:pt x="11436" y="1030"/>
                  <a:pt x="11424" y="1045"/>
                  <a:pt x="11415" y="1063"/>
                </a:cubicBezTo>
                <a:cubicBezTo>
                  <a:pt x="11406" y="1082"/>
                  <a:pt x="11411" y="1096"/>
                  <a:pt x="11426" y="1096"/>
                </a:cubicBezTo>
                <a:cubicBezTo>
                  <a:pt x="11441" y="1096"/>
                  <a:pt x="11454" y="1082"/>
                  <a:pt x="11454" y="1063"/>
                </a:cubicBezTo>
                <a:cubicBezTo>
                  <a:pt x="11454" y="1045"/>
                  <a:pt x="11449" y="1030"/>
                  <a:pt x="11443" y="1030"/>
                </a:cubicBezTo>
                <a:close/>
                <a:moveTo>
                  <a:pt x="10106" y="1196"/>
                </a:moveTo>
                <a:cubicBezTo>
                  <a:pt x="10092" y="1196"/>
                  <a:pt x="10080" y="1212"/>
                  <a:pt x="10080" y="1230"/>
                </a:cubicBezTo>
                <a:cubicBezTo>
                  <a:pt x="10080" y="1248"/>
                  <a:pt x="10092" y="1264"/>
                  <a:pt x="10106" y="1264"/>
                </a:cubicBezTo>
                <a:cubicBezTo>
                  <a:pt x="10121" y="1264"/>
                  <a:pt x="10132" y="1248"/>
                  <a:pt x="10132" y="1230"/>
                </a:cubicBezTo>
                <a:cubicBezTo>
                  <a:pt x="10132" y="1212"/>
                  <a:pt x="10121" y="1196"/>
                  <a:pt x="10106" y="1196"/>
                </a:cubicBezTo>
                <a:close/>
                <a:moveTo>
                  <a:pt x="10806" y="1196"/>
                </a:moveTo>
                <a:cubicBezTo>
                  <a:pt x="10791" y="1196"/>
                  <a:pt x="10780" y="1212"/>
                  <a:pt x="10780" y="1230"/>
                </a:cubicBezTo>
                <a:cubicBezTo>
                  <a:pt x="10780" y="1248"/>
                  <a:pt x="10791" y="1264"/>
                  <a:pt x="10806" y="1264"/>
                </a:cubicBezTo>
                <a:cubicBezTo>
                  <a:pt x="10820" y="1264"/>
                  <a:pt x="10832" y="1248"/>
                  <a:pt x="10832" y="1230"/>
                </a:cubicBezTo>
                <a:cubicBezTo>
                  <a:pt x="10832" y="1212"/>
                  <a:pt x="10820" y="1196"/>
                  <a:pt x="10806" y="1196"/>
                </a:cubicBezTo>
                <a:close/>
                <a:moveTo>
                  <a:pt x="11585" y="1297"/>
                </a:moveTo>
                <a:cubicBezTo>
                  <a:pt x="11570" y="1297"/>
                  <a:pt x="11557" y="1312"/>
                  <a:pt x="11557" y="1330"/>
                </a:cubicBezTo>
                <a:cubicBezTo>
                  <a:pt x="11557" y="1349"/>
                  <a:pt x="11563" y="1364"/>
                  <a:pt x="11569" y="1364"/>
                </a:cubicBezTo>
                <a:cubicBezTo>
                  <a:pt x="11575" y="1364"/>
                  <a:pt x="11587" y="1349"/>
                  <a:pt x="11596" y="1330"/>
                </a:cubicBezTo>
                <a:cubicBezTo>
                  <a:pt x="11605" y="1312"/>
                  <a:pt x="11600" y="1297"/>
                  <a:pt x="11585" y="1297"/>
                </a:cubicBezTo>
                <a:close/>
                <a:moveTo>
                  <a:pt x="9964" y="1430"/>
                </a:moveTo>
                <a:cubicBezTo>
                  <a:pt x="9941" y="1430"/>
                  <a:pt x="9929" y="1446"/>
                  <a:pt x="9937" y="1464"/>
                </a:cubicBezTo>
                <a:cubicBezTo>
                  <a:pt x="9946" y="1483"/>
                  <a:pt x="9958" y="1497"/>
                  <a:pt x="9964" y="1497"/>
                </a:cubicBezTo>
                <a:cubicBezTo>
                  <a:pt x="9969" y="1497"/>
                  <a:pt x="9981" y="1483"/>
                  <a:pt x="9990" y="1464"/>
                </a:cubicBezTo>
                <a:cubicBezTo>
                  <a:pt x="9999" y="1446"/>
                  <a:pt x="9987" y="1430"/>
                  <a:pt x="9964" y="1430"/>
                </a:cubicBezTo>
                <a:close/>
                <a:moveTo>
                  <a:pt x="10806" y="1497"/>
                </a:moveTo>
                <a:cubicBezTo>
                  <a:pt x="10791" y="1497"/>
                  <a:pt x="10780" y="1512"/>
                  <a:pt x="10780" y="1531"/>
                </a:cubicBezTo>
                <a:cubicBezTo>
                  <a:pt x="10780" y="1549"/>
                  <a:pt x="10791" y="1563"/>
                  <a:pt x="10806" y="1563"/>
                </a:cubicBezTo>
                <a:cubicBezTo>
                  <a:pt x="10820" y="1563"/>
                  <a:pt x="10832" y="1549"/>
                  <a:pt x="10832" y="1531"/>
                </a:cubicBezTo>
                <a:cubicBezTo>
                  <a:pt x="10832" y="1512"/>
                  <a:pt x="10820" y="1497"/>
                  <a:pt x="10806" y="1497"/>
                </a:cubicBezTo>
                <a:close/>
                <a:moveTo>
                  <a:pt x="11711" y="1531"/>
                </a:moveTo>
                <a:cubicBezTo>
                  <a:pt x="11696" y="1531"/>
                  <a:pt x="11691" y="1545"/>
                  <a:pt x="11700" y="1563"/>
                </a:cubicBezTo>
                <a:cubicBezTo>
                  <a:pt x="11709" y="1582"/>
                  <a:pt x="11721" y="1597"/>
                  <a:pt x="11728" y="1597"/>
                </a:cubicBezTo>
                <a:cubicBezTo>
                  <a:pt x="11734" y="1597"/>
                  <a:pt x="11739" y="1582"/>
                  <a:pt x="11739" y="1563"/>
                </a:cubicBezTo>
                <a:cubicBezTo>
                  <a:pt x="11739" y="1545"/>
                  <a:pt x="11726" y="1531"/>
                  <a:pt x="11711" y="1531"/>
                </a:cubicBezTo>
                <a:close/>
                <a:moveTo>
                  <a:pt x="9821" y="1664"/>
                </a:moveTo>
                <a:cubicBezTo>
                  <a:pt x="9807" y="1664"/>
                  <a:pt x="9795" y="1679"/>
                  <a:pt x="9795" y="1697"/>
                </a:cubicBezTo>
                <a:cubicBezTo>
                  <a:pt x="9795" y="1716"/>
                  <a:pt x="9807" y="1731"/>
                  <a:pt x="9821" y="1731"/>
                </a:cubicBezTo>
                <a:cubicBezTo>
                  <a:pt x="9835" y="1731"/>
                  <a:pt x="9847" y="1716"/>
                  <a:pt x="9847" y="1697"/>
                </a:cubicBezTo>
                <a:cubicBezTo>
                  <a:pt x="9847" y="1679"/>
                  <a:pt x="9835" y="1664"/>
                  <a:pt x="9821" y="1664"/>
                </a:cubicBezTo>
                <a:close/>
                <a:moveTo>
                  <a:pt x="11868" y="1764"/>
                </a:moveTo>
                <a:cubicBezTo>
                  <a:pt x="11854" y="1764"/>
                  <a:pt x="11843" y="1779"/>
                  <a:pt x="11843" y="1798"/>
                </a:cubicBezTo>
                <a:cubicBezTo>
                  <a:pt x="11843" y="1816"/>
                  <a:pt x="11854" y="1831"/>
                  <a:pt x="11868" y="1831"/>
                </a:cubicBezTo>
                <a:cubicBezTo>
                  <a:pt x="11882" y="1831"/>
                  <a:pt x="11894" y="1816"/>
                  <a:pt x="11894" y="1798"/>
                </a:cubicBezTo>
                <a:cubicBezTo>
                  <a:pt x="11894" y="1779"/>
                  <a:pt x="11882" y="1764"/>
                  <a:pt x="11868" y="1764"/>
                </a:cubicBezTo>
                <a:close/>
                <a:moveTo>
                  <a:pt x="10806" y="1801"/>
                </a:moveTo>
                <a:cubicBezTo>
                  <a:pt x="10797" y="1801"/>
                  <a:pt x="10788" y="1815"/>
                  <a:pt x="10773" y="1840"/>
                </a:cubicBezTo>
                <a:cubicBezTo>
                  <a:pt x="10742" y="1893"/>
                  <a:pt x="9512" y="2365"/>
                  <a:pt x="9404" y="2365"/>
                </a:cubicBezTo>
                <a:cubicBezTo>
                  <a:pt x="9377" y="2365"/>
                  <a:pt x="9355" y="2380"/>
                  <a:pt x="9355" y="2398"/>
                </a:cubicBezTo>
                <a:cubicBezTo>
                  <a:pt x="9355" y="2416"/>
                  <a:pt x="9387" y="2423"/>
                  <a:pt x="9426" y="2414"/>
                </a:cubicBezTo>
                <a:cubicBezTo>
                  <a:pt x="9470" y="2404"/>
                  <a:pt x="9732" y="2487"/>
                  <a:pt x="10106" y="2629"/>
                </a:cubicBezTo>
                <a:cubicBezTo>
                  <a:pt x="10441" y="2756"/>
                  <a:pt x="10745" y="2861"/>
                  <a:pt x="10780" y="2864"/>
                </a:cubicBezTo>
                <a:cubicBezTo>
                  <a:pt x="10816" y="2866"/>
                  <a:pt x="11145" y="2760"/>
                  <a:pt x="11512" y="2628"/>
                </a:cubicBezTo>
                <a:cubicBezTo>
                  <a:pt x="11999" y="2452"/>
                  <a:pt x="12172" y="2377"/>
                  <a:pt x="12154" y="2349"/>
                </a:cubicBezTo>
                <a:cubicBezTo>
                  <a:pt x="12138" y="2323"/>
                  <a:pt x="12139" y="2296"/>
                  <a:pt x="12159" y="2270"/>
                </a:cubicBezTo>
                <a:cubicBezTo>
                  <a:pt x="12176" y="2249"/>
                  <a:pt x="12180" y="2232"/>
                  <a:pt x="12168" y="2232"/>
                </a:cubicBezTo>
                <a:cubicBezTo>
                  <a:pt x="12156" y="2232"/>
                  <a:pt x="12133" y="2255"/>
                  <a:pt x="12117" y="2284"/>
                </a:cubicBezTo>
                <a:cubicBezTo>
                  <a:pt x="12090" y="2330"/>
                  <a:pt x="12017" y="2310"/>
                  <a:pt x="11479" y="2114"/>
                </a:cubicBezTo>
                <a:cubicBezTo>
                  <a:pt x="11118" y="1983"/>
                  <a:pt x="10858" y="1871"/>
                  <a:pt x="10839" y="1839"/>
                </a:cubicBezTo>
                <a:cubicBezTo>
                  <a:pt x="10824" y="1814"/>
                  <a:pt x="10814" y="1801"/>
                  <a:pt x="10806" y="1801"/>
                </a:cubicBezTo>
                <a:close/>
                <a:moveTo>
                  <a:pt x="9666" y="1898"/>
                </a:moveTo>
                <a:cubicBezTo>
                  <a:pt x="9652" y="1898"/>
                  <a:pt x="9640" y="1913"/>
                  <a:pt x="9640" y="1931"/>
                </a:cubicBezTo>
                <a:cubicBezTo>
                  <a:pt x="9640" y="1950"/>
                  <a:pt x="9652" y="1964"/>
                  <a:pt x="9666" y="1964"/>
                </a:cubicBezTo>
                <a:cubicBezTo>
                  <a:pt x="9680" y="1964"/>
                  <a:pt x="9691" y="1950"/>
                  <a:pt x="9691" y="1931"/>
                </a:cubicBezTo>
                <a:cubicBezTo>
                  <a:pt x="9691" y="1913"/>
                  <a:pt x="9680" y="1898"/>
                  <a:pt x="9666" y="1898"/>
                </a:cubicBezTo>
                <a:close/>
                <a:moveTo>
                  <a:pt x="12011" y="1998"/>
                </a:moveTo>
                <a:cubicBezTo>
                  <a:pt x="11990" y="1998"/>
                  <a:pt x="11972" y="2013"/>
                  <a:pt x="11972" y="2032"/>
                </a:cubicBezTo>
                <a:cubicBezTo>
                  <a:pt x="11972" y="2050"/>
                  <a:pt x="11990" y="2064"/>
                  <a:pt x="12011" y="2064"/>
                </a:cubicBezTo>
                <a:cubicBezTo>
                  <a:pt x="12032" y="2064"/>
                  <a:pt x="12050" y="2050"/>
                  <a:pt x="12050" y="2032"/>
                </a:cubicBezTo>
                <a:cubicBezTo>
                  <a:pt x="12050" y="2013"/>
                  <a:pt x="12032" y="1998"/>
                  <a:pt x="12011" y="1998"/>
                </a:cubicBezTo>
                <a:close/>
                <a:moveTo>
                  <a:pt x="9536" y="2132"/>
                </a:moveTo>
                <a:cubicBezTo>
                  <a:pt x="9522" y="2132"/>
                  <a:pt x="9510" y="2146"/>
                  <a:pt x="9510" y="2165"/>
                </a:cubicBezTo>
                <a:cubicBezTo>
                  <a:pt x="9510" y="2183"/>
                  <a:pt x="9522" y="2198"/>
                  <a:pt x="9536" y="2198"/>
                </a:cubicBezTo>
                <a:cubicBezTo>
                  <a:pt x="9550" y="2198"/>
                  <a:pt x="9562" y="2183"/>
                  <a:pt x="9562" y="2165"/>
                </a:cubicBezTo>
                <a:cubicBezTo>
                  <a:pt x="9562" y="2146"/>
                  <a:pt x="9550" y="2132"/>
                  <a:pt x="9536" y="2132"/>
                </a:cubicBezTo>
                <a:close/>
                <a:moveTo>
                  <a:pt x="12309" y="2465"/>
                </a:moveTo>
                <a:cubicBezTo>
                  <a:pt x="12294" y="2465"/>
                  <a:pt x="12283" y="2480"/>
                  <a:pt x="12283" y="2499"/>
                </a:cubicBezTo>
                <a:cubicBezTo>
                  <a:pt x="12283" y="2517"/>
                  <a:pt x="12294" y="2533"/>
                  <a:pt x="12309" y="2533"/>
                </a:cubicBezTo>
                <a:cubicBezTo>
                  <a:pt x="12323" y="2533"/>
                  <a:pt x="12335" y="2517"/>
                  <a:pt x="12335" y="2499"/>
                </a:cubicBezTo>
                <a:cubicBezTo>
                  <a:pt x="12335" y="2480"/>
                  <a:pt x="12323" y="2465"/>
                  <a:pt x="12309" y="2465"/>
                </a:cubicBezTo>
                <a:close/>
                <a:moveTo>
                  <a:pt x="9225" y="2599"/>
                </a:moveTo>
                <a:cubicBezTo>
                  <a:pt x="9211" y="2599"/>
                  <a:pt x="9199" y="2613"/>
                  <a:pt x="9199" y="2632"/>
                </a:cubicBezTo>
                <a:cubicBezTo>
                  <a:pt x="9199" y="2650"/>
                  <a:pt x="9211" y="2665"/>
                  <a:pt x="9225" y="2665"/>
                </a:cubicBezTo>
                <a:cubicBezTo>
                  <a:pt x="9239" y="2665"/>
                  <a:pt x="9251" y="2650"/>
                  <a:pt x="9251" y="2632"/>
                </a:cubicBezTo>
                <a:cubicBezTo>
                  <a:pt x="9251" y="2613"/>
                  <a:pt x="9239" y="2599"/>
                  <a:pt x="9225" y="2599"/>
                </a:cubicBezTo>
                <a:close/>
                <a:moveTo>
                  <a:pt x="12439" y="2699"/>
                </a:moveTo>
                <a:cubicBezTo>
                  <a:pt x="12425" y="2699"/>
                  <a:pt x="12413" y="2714"/>
                  <a:pt x="12413" y="2732"/>
                </a:cubicBezTo>
                <a:cubicBezTo>
                  <a:pt x="12413" y="2750"/>
                  <a:pt x="12425" y="2766"/>
                  <a:pt x="12439" y="2766"/>
                </a:cubicBezTo>
                <a:cubicBezTo>
                  <a:pt x="12453" y="2766"/>
                  <a:pt x="12464" y="2750"/>
                  <a:pt x="12464" y="2732"/>
                </a:cubicBezTo>
                <a:cubicBezTo>
                  <a:pt x="12464" y="2714"/>
                  <a:pt x="12453" y="2699"/>
                  <a:pt x="12439" y="2699"/>
                </a:cubicBezTo>
                <a:close/>
                <a:moveTo>
                  <a:pt x="9095" y="2832"/>
                </a:moveTo>
                <a:cubicBezTo>
                  <a:pt x="9081" y="2832"/>
                  <a:pt x="9069" y="2847"/>
                  <a:pt x="9069" y="2866"/>
                </a:cubicBezTo>
                <a:cubicBezTo>
                  <a:pt x="9069" y="2884"/>
                  <a:pt x="9081" y="2900"/>
                  <a:pt x="9095" y="2900"/>
                </a:cubicBezTo>
                <a:cubicBezTo>
                  <a:pt x="9110" y="2900"/>
                  <a:pt x="9122" y="2884"/>
                  <a:pt x="9122" y="2866"/>
                </a:cubicBezTo>
                <a:cubicBezTo>
                  <a:pt x="9122" y="2847"/>
                  <a:pt x="9110" y="2832"/>
                  <a:pt x="9095" y="2832"/>
                </a:cubicBezTo>
                <a:close/>
                <a:moveTo>
                  <a:pt x="12594" y="2932"/>
                </a:moveTo>
                <a:cubicBezTo>
                  <a:pt x="12580" y="2932"/>
                  <a:pt x="12568" y="2948"/>
                  <a:pt x="12568" y="2966"/>
                </a:cubicBezTo>
                <a:cubicBezTo>
                  <a:pt x="12568" y="2984"/>
                  <a:pt x="12580" y="3000"/>
                  <a:pt x="12594" y="3000"/>
                </a:cubicBezTo>
                <a:cubicBezTo>
                  <a:pt x="12609" y="3000"/>
                  <a:pt x="12620" y="2984"/>
                  <a:pt x="12620" y="2966"/>
                </a:cubicBezTo>
                <a:cubicBezTo>
                  <a:pt x="12620" y="2948"/>
                  <a:pt x="12609" y="2932"/>
                  <a:pt x="12594" y="2932"/>
                </a:cubicBezTo>
                <a:close/>
                <a:moveTo>
                  <a:pt x="10806" y="3000"/>
                </a:moveTo>
                <a:cubicBezTo>
                  <a:pt x="10791" y="3000"/>
                  <a:pt x="10780" y="3014"/>
                  <a:pt x="10780" y="3032"/>
                </a:cubicBezTo>
                <a:cubicBezTo>
                  <a:pt x="10780" y="3051"/>
                  <a:pt x="10791" y="3066"/>
                  <a:pt x="10806" y="3066"/>
                </a:cubicBezTo>
                <a:cubicBezTo>
                  <a:pt x="10820" y="3066"/>
                  <a:pt x="10832" y="3051"/>
                  <a:pt x="10832" y="3032"/>
                </a:cubicBezTo>
                <a:cubicBezTo>
                  <a:pt x="10832" y="3014"/>
                  <a:pt x="10820" y="3000"/>
                  <a:pt x="10806" y="3000"/>
                </a:cubicBezTo>
                <a:close/>
                <a:moveTo>
                  <a:pt x="8940" y="3066"/>
                </a:moveTo>
                <a:cubicBezTo>
                  <a:pt x="8926" y="3066"/>
                  <a:pt x="8914" y="3082"/>
                  <a:pt x="8914" y="3100"/>
                </a:cubicBezTo>
                <a:cubicBezTo>
                  <a:pt x="8914" y="3118"/>
                  <a:pt x="8926" y="3133"/>
                  <a:pt x="8940" y="3133"/>
                </a:cubicBezTo>
                <a:cubicBezTo>
                  <a:pt x="8954" y="3133"/>
                  <a:pt x="8966" y="3118"/>
                  <a:pt x="8966" y="3100"/>
                </a:cubicBezTo>
                <a:cubicBezTo>
                  <a:pt x="8966" y="3082"/>
                  <a:pt x="8954" y="3066"/>
                  <a:pt x="8940" y="3066"/>
                </a:cubicBezTo>
                <a:close/>
                <a:moveTo>
                  <a:pt x="12724" y="3166"/>
                </a:moveTo>
                <a:cubicBezTo>
                  <a:pt x="12709" y="3166"/>
                  <a:pt x="12698" y="3182"/>
                  <a:pt x="12698" y="3200"/>
                </a:cubicBezTo>
                <a:cubicBezTo>
                  <a:pt x="12698" y="3218"/>
                  <a:pt x="12709" y="3233"/>
                  <a:pt x="12724" y="3233"/>
                </a:cubicBezTo>
                <a:cubicBezTo>
                  <a:pt x="12738" y="3233"/>
                  <a:pt x="12750" y="3218"/>
                  <a:pt x="12750" y="3200"/>
                </a:cubicBezTo>
                <a:cubicBezTo>
                  <a:pt x="12750" y="3182"/>
                  <a:pt x="12738" y="3166"/>
                  <a:pt x="12724" y="3166"/>
                </a:cubicBezTo>
                <a:close/>
                <a:moveTo>
                  <a:pt x="8811" y="3300"/>
                </a:moveTo>
                <a:cubicBezTo>
                  <a:pt x="8796" y="3300"/>
                  <a:pt x="8784" y="3315"/>
                  <a:pt x="8784" y="3333"/>
                </a:cubicBezTo>
                <a:cubicBezTo>
                  <a:pt x="8784" y="3351"/>
                  <a:pt x="8796" y="3367"/>
                  <a:pt x="8811" y="3367"/>
                </a:cubicBezTo>
                <a:cubicBezTo>
                  <a:pt x="8825" y="3367"/>
                  <a:pt x="8837" y="3351"/>
                  <a:pt x="8837" y="3333"/>
                </a:cubicBezTo>
                <a:cubicBezTo>
                  <a:pt x="8837" y="3315"/>
                  <a:pt x="8825" y="3300"/>
                  <a:pt x="8811" y="3300"/>
                </a:cubicBezTo>
                <a:close/>
                <a:moveTo>
                  <a:pt x="10806" y="3300"/>
                </a:moveTo>
                <a:cubicBezTo>
                  <a:pt x="10791" y="3300"/>
                  <a:pt x="10780" y="3315"/>
                  <a:pt x="10780" y="3333"/>
                </a:cubicBezTo>
                <a:cubicBezTo>
                  <a:pt x="10780" y="3351"/>
                  <a:pt x="10791" y="3367"/>
                  <a:pt x="10806" y="3367"/>
                </a:cubicBezTo>
                <a:cubicBezTo>
                  <a:pt x="10820" y="3367"/>
                  <a:pt x="10832" y="3351"/>
                  <a:pt x="10832" y="3333"/>
                </a:cubicBezTo>
                <a:cubicBezTo>
                  <a:pt x="10832" y="3315"/>
                  <a:pt x="10820" y="3300"/>
                  <a:pt x="10806" y="3300"/>
                </a:cubicBezTo>
                <a:close/>
                <a:moveTo>
                  <a:pt x="12879" y="3400"/>
                </a:moveTo>
                <a:cubicBezTo>
                  <a:pt x="12865" y="3400"/>
                  <a:pt x="12853" y="3415"/>
                  <a:pt x="12853" y="3433"/>
                </a:cubicBezTo>
                <a:cubicBezTo>
                  <a:pt x="12853" y="3452"/>
                  <a:pt x="12865" y="3467"/>
                  <a:pt x="12879" y="3467"/>
                </a:cubicBezTo>
                <a:cubicBezTo>
                  <a:pt x="12894" y="3467"/>
                  <a:pt x="12905" y="3452"/>
                  <a:pt x="12905" y="3433"/>
                </a:cubicBezTo>
                <a:cubicBezTo>
                  <a:pt x="12905" y="3415"/>
                  <a:pt x="12894" y="3400"/>
                  <a:pt x="12879" y="3400"/>
                </a:cubicBezTo>
                <a:close/>
                <a:moveTo>
                  <a:pt x="8655" y="3533"/>
                </a:moveTo>
                <a:cubicBezTo>
                  <a:pt x="8641" y="3533"/>
                  <a:pt x="8629" y="3549"/>
                  <a:pt x="8629" y="3567"/>
                </a:cubicBezTo>
                <a:cubicBezTo>
                  <a:pt x="8629" y="3585"/>
                  <a:pt x="8641" y="3601"/>
                  <a:pt x="8655" y="3601"/>
                </a:cubicBezTo>
                <a:cubicBezTo>
                  <a:pt x="8669" y="3601"/>
                  <a:pt x="8681" y="3585"/>
                  <a:pt x="8681" y="3567"/>
                </a:cubicBezTo>
                <a:cubicBezTo>
                  <a:pt x="8681" y="3549"/>
                  <a:pt x="8669" y="3533"/>
                  <a:pt x="8655" y="3533"/>
                </a:cubicBezTo>
                <a:close/>
                <a:moveTo>
                  <a:pt x="10809" y="3599"/>
                </a:moveTo>
                <a:lnTo>
                  <a:pt x="10205" y="3816"/>
                </a:lnTo>
                <a:cubicBezTo>
                  <a:pt x="9873" y="3935"/>
                  <a:pt x="9566" y="4047"/>
                  <a:pt x="9523" y="4065"/>
                </a:cubicBezTo>
                <a:cubicBezTo>
                  <a:pt x="9214" y="4195"/>
                  <a:pt x="8143" y="4566"/>
                  <a:pt x="8116" y="4553"/>
                </a:cubicBezTo>
                <a:cubicBezTo>
                  <a:pt x="8097" y="4543"/>
                  <a:pt x="8089" y="4520"/>
                  <a:pt x="8098" y="4501"/>
                </a:cubicBezTo>
                <a:cubicBezTo>
                  <a:pt x="8107" y="4483"/>
                  <a:pt x="8095" y="4469"/>
                  <a:pt x="8073" y="4469"/>
                </a:cubicBezTo>
                <a:cubicBezTo>
                  <a:pt x="8029" y="4469"/>
                  <a:pt x="8023" y="4496"/>
                  <a:pt x="8054" y="4558"/>
                </a:cubicBezTo>
                <a:cubicBezTo>
                  <a:pt x="8065" y="4581"/>
                  <a:pt x="8686" y="4824"/>
                  <a:pt x="9433" y="5099"/>
                </a:cubicBezTo>
                <a:cubicBezTo>
                  <a:pt x="10181" y="5374"/>
                  <a:pt x="10805" y="5595"/>
                  <a:pt x="10819" y="5591"/>
                </a:cubicBezTo>
                <a:cubicBezTo>
                  <a:pt x="11034" y="5525"/>
                  <a:pt x="13501" y="4613"/>
                  <a:pt x="13501" y="4600"/>
                </a:cubicBezTo>
                <a:cubicBezTo>
                  <a:pt x="13501" y="4589"/>
                  <a:pt x="12896" y="4360"/>
                  <a:pt x="12155" y="4090"/>
                </a:cubicBezTo>
                <a:lnTo>
                  <a:pt x="10809" y="3599"/>
                </a:lnTo>
                <a:close/>
                <a:moveTo>
                  <a:pt x="13015" y="3648"/>
                </a:moveTo>
                <a:cubicBezTo>
                  <a:pt x="13007" y="3651"/>
                  <a:pt x="13000" y="3657"/>
                  <a:pt x="12996" y="3666"/>
                </a:cubicBezTo>
                <a:cubicBezTo>
                  <a:pt x="12987" y="3685"/>
                  <a:pt x="12998" y="3700"/>
                  <a:pt x="13020" y="3700"/>
                </a:cubicBezTo>
                <a:cubicBezTo>
                  <a:pt x="13065" y="3700"/>
                  <a:pt x="13072" y="3680"/>
                  <a:pt x="13036" y="3652"/>
                </a:cubicBezTo>
                <a:cubicBezTo>
                  <a:pt x="13030" y="3647"/>
                  <a:pt x="13022" y="3645"/>
                  <a:pt x="13015" y="3648"/>
                </a:cubicBezTo>
                <a:close/>
                <a:moveTo>
                  <a:pt x="8499" y="3767"/>
                </a:moveTo>
                <a:cubicBezTo>
                  <a:pt x="8485" y="3767"/>
                  <a:pt x="8473" y="3782"/>
                  <a:pt x="8473" y="3800"/>
                </a:cubicBezTo>
                <a:cubicBezTo>
                  <a:pt x="8473" y="3819"/>
                  <a:pt x="8485" y="3834"/>
                  <a:pt x="8499" y="3834"/>
                </a:cubicBezTo>
                <a:cubicBezTo>
                  <a:pt x="8514" y="3834"/>
                  <a:pt x="8526" y="3819"/>
                  <a:pt x="8526" y="3800"/>
                </a:cubicBezTo>
                <a:cubicBezTo>
                  <a:pt x="8526" y="3782"/>
                  <a:pt x="8514" y="3767"/>
                  <a:pt x="8499" y="3767"/>
                </a:cubicBezTo>
                <a:close/>
                <a:moveTo>
                  <a:pt x="13164" y="3868"/>
                </a:moveTo>
                <a:cubicBezTo>
                  <a:pt x="13150" y="3868"/>
                  <a:pt x="13138" y="3882"/>
                  <a:pt x="13138" y="3900"/>
                </a:cubicBezTo>
                <a:cubicBezTo>
                  <a:pt x="13138" y="3919"/>
                  <a:pt x="13150" y="3934"/>
                  <a:pt x="13164" y="3934"/>
                </a:cubicBezTo>
                <a:cubicBezTo>
                  <a:pt x="13178" y="3934"/>
                  <a:pt x="13190" y="3919"/>
                  <a:pt x="13190" y="3900"/>
                </a:cubicBezTo>
                <a:cubicBezTo>
                  <a:pt x="13190" y="3882"/>
                  <a:pt x="13178" y="3868"/>
                  <a:pt x="13164" y="3868"/>
                </a:cubicBezTo>
                <a:close/>
                <a:moveTo>
                  <a:pt x="8370" y="4001"/>
                </a:moveTo>
                <a:cubicBezTo>
                  <a:pt x="8356" y="4001"/>
                  <a:pt x="8344" y="4016"/>
                  <a:pt x="8344" y="4034"/>
                </a:cubicBezTo>
                <a:cubicBezTo>
                  <a:pt x="8344" y="4053"/>
                  <a:pt x="8356" y="4068"/>
                  <a:pt x="8370" y="4068"/>
                </a:cubicBezTo>
                <a:cubicBezTo>
                  <a:pt x="8384" y="4068"/>
                  <a:pt x="8395" y="4053"/>
                  <a:pt x="8395" y="4034"/>
                </a:cubicBezTo>
                <a:cubicBezTo>
                  <a:pt x="8395" y="4016"/>
                  <a:pt x="8384" y="4001"/>
                  <a:pt x="8370" y="4001"/>
                </a:cubicBezTo>
                <a:close/>
                <a:moveTo>
                  <a:pt x="13302" y="4113"/>
                </a:moveTo>
                <a:cubicBezTo>
                  <a:pt x="13297" y="4116"/>
                  <a:pt x="13294" y="4123"/>
                  <a:pt x="13294" y="4133"/>
                </a:cubicBezTo>
                <a:cubicBezTo>
                  <a:pt x="13294" y="4152"/>
                  <a:pt x="13305" y="4168"/>
                  <a:pt x="13320" y="4168"/>
                </a:cubicBezTo>
                <a:cubicBezTo>
                  <a:pt x="13334" y="4168"/>
                  <a:pt x="13346" y="4161"/>
                  <a:pt x="13346" y="4153"/>
                </a:cubicBezTo>
                <a:cubicBezTo>
                  <a:pt x="13346" y="4145"/>
                  <a:pt x="13334" y="4129"/>
                  <a:pt x="13320" y="4118"/>
                </a:cubicBezTo>
                <a:cubicBezTo>
                  <a:pt x="13313" y="4112"/>
                  <a:pt x="13306" y="4111"/>
                  <a:pt x="13302" y="4113"/>
                </a:cubicBezTo>
                <a:close/>
                <a:moveTo>
                  <a:pt x="8215" y="4235"/>
                </a:moveTo>
                <a:cubicBezTo>
                  <a:pt x="8200" y="4235"/>
                  <a:pt x="8188" y="4250"/>
                  <a:pt x="8188" y="4268"/>
                </a:cubicBezTo>
                <a:cubicBezTo>
                  <a:pt x="8188" y="4287"/>
                  <a:pt x="8200" y="4301"/>
                  <a:pt x="8215" y="4301"/>
                </a:cubicBezTo>
                <a:cubicBezTo>
                  <a:pt x="8229" y="4301"/>
                  <a:pt x="8240" y="4287"/>
                  <a:pt x="8240" y="4268"/>
                </a:cubicBezTo>
                <a:cubicBezTo>
                  <a:pt x="8240" y="4250"/>
                  <a:pt x="8229" y="4235"/>
                  <a:pt x="8215" y="4235"/>
                </a:cubicBezTo>
                <a:close/>
                <a:moveTo>
                  <a:pt x="13448" y="4369"/>
                </a:moveTo>
                <a:cubicBezTo>
                  <a:pt x="13432" y="4369"/>
                  <a:pt x="13428" y="4383"/>
                  <a:pt x="13436" y="4401"/>
                </a:cubicBezTo>
                <a:cubicBezTo>
                  <a:pt x="13445" y="4420"/>
                  <a:pt x="13458" y="4435"/>
                  <a:pt x="13464" y="4435"/>
                </a:cubicBezTo>
                <a:cubicBezTo>
                  <a:pt x="13470" y="4435"/>
                  <a:pt x="13475" y="4420"/>
                  <a:pt x="13475" y="4401"/>
                </a:cubicBezTo>
                <a:cubicBezTo>
                  <a:pt x="13475" y="4383"/>
                  <a:pt x="13463" y="4369"/>
                  <a:pt x="13448" y="4369"/>
                </a:cubicBezTo>
                <a:close/>
                <a:moveTo>
                  <a:pt x="13592" y="4602"/>
                </a:moveTo>
                <a:cubicBezTo>
                  <a:pt x="13569" y="4602"/>
                  <a:pt x="13557" y="4617"/>
                  <a:pt x="13566" y="4635"/>
                </a:cubicBezTo>
                <a:cubicBezTo>
                  <a:pt x="13575" y="4654"/>
                  <a:pt x="13586" y="4668"/>
                  <a:pt x="13592" y="4668"/>
                </a:cubicBezTo>
                <a:cubicBezTo>
                  <a:pt x="13597" y="4668"/>
                  <a:pt x="13609" y="4654"/>
                  <a:pt x="13618" y="4635"/>
                </a:cubicBezTo>
                <a:cubicBezTo>
                  <a:pt x="13627" y="4617"/>
                  <a:pt x="13615" y="4602"/>
                  <a:pt x="13592" y="4602"/>
                </a:cubicBezTo>
                <a:close/>
                <a:moveTo>
                  <a:pt x="7930" y="4702"/>
                </a:moveTo>
                <a:cubicBezTo>
                  <a:pt x="7915" y="4702"/>
                  <a:pt x="7903" y="4717"/>
                  <a:pt x="7903" y="4736"/>
                </a:cubicBezTo>
                <a:cubicBezTo>
                  <a:pt x="7903" y="4754"/>
                  <a:pt x="7915" y="4768"/>
                  <a:pt x="7930" y="4768"/>
                </a:cubicBezTo>
                <a:cubicBezTo>
                  <a:pt x="7944" y="4768"/>
                  <a:pt x="7955" y="4754"/>
                  <a:pt x="7955" y="4736"/>
                </a:cubicBezTo>
                <a:cubicBezTo>
                  <a:pt x="7955" y="4717"/>
                  <a:pt x="7944" y="4702"/>
                  <a:pt x="7930" y="4702"/>
                </a:cubicBezTo>
                <a:close/>
                <a:moveTo>
                  <a:pt x="13732" y="4836"/>
                </a:moveTo>
                <a:cubicBezTo>
                  <a:pt x="13717" y="4836"/>
                  <a:pt x="13712" y="4850"/>
                  <a:pt x="13721" y="4869"/>
                </a:cubicBezTo>
                <a:cubicBezTo>
                  <a:pt x="13730" y="4887"/>
                  <a:pt x="13743" y="4902"/>
                  <a:pt x="13749" y="4902"/>
                </a:cubicBezTo>
                <a:cubicBezTo>
                  <a:pt x="13755" y="4902"/>
                  <a:pt x="13760" y="4887"/>
                  <a:pt x="13760" y="4869"/>
                </a:cubicBezTo>
                <a:cubicBezTo>
                  <a:pt x="13760" y="4850"/>
                  <a:pt x="13748" y="4836"/>
                  <a:pt x="13732" y="4836"/>
                </a:cubicBezTo>
                <a:close/>
                <a:moveTo>
                  <a:pt x="7774" y="4936"/>
                </a:moveTo>
                <a:cubicBezTo>
                  <a:pt x="7760" y="4936"/>
                  <a:pt x="7748" y="4950"/>
                  <a:pt x="7748" y="4969"/>
                </a:cubicBezTo>
                <a:cubicBezTo>
                  <a:pt x="7748" y="4987"/>
                  <a:pt x="7760" y="5002"/>
                  <a:pt x="7774" y="5002"/>
                </a:cubicBezTo>
                <a:cubicBezTo>
                  <a:pt x="7788" y="5002"/>
                  <a:pt x="7799" y="4987"/>
                  <a:pt x="7799" y="4969"/>
                </a:cubicBezTo>
                <a:cubicBezTo>
                  <a:pt x="7799" y="4950"/>
                  <a:pt x="7788" y="4936"/>
                  <a:pt x="7774" y="4936"/>
                </a:cubicBezTo>
                <a:close/>
                <a:moveTo>
                  <a:pt x="13890" y="5069"/>
                </a:moveTo>
                <a:cubicBezTo>
                  <a:pt x="13875" y="5069"/>
                  <a:pt x="13864" y="5084"/>
                  <a:pt x="13864" y="5103"/>
                </a:cubicBezTo>
                <a:cubicBezTo>
                  <a:pt x="13864" y="5121"/>
                  <a:pt x="13875" y="5136"/>
                  <a:pt x="13890" y="5136"/>
                </a:cubicBezTo>
                <a:cubicBezTo>
                  <a:pt x="13904" y="5136"/>
                  <a:pt x="13916" y="5121"/>
                  <a:pt x="13916" y="5103"/>
                </a:cubicBezTo>
                <a:cubicBezTo>
                  <a:pt x="13916" y="5084"/>
                  <a:pt x="13904" y="5069"/>
                  <a:pt x="13890" y="5069"/>
                </a:cubicBezTo>
                <a:close/>
                <a:moveTo>
                  <a:pt x="7644" y="5169"/>
                </a:moveTo>
                <a:cubicBezTo>
                  <a:pt x="7630" y="5169"/>
                  <a:pt x="7619" y="5184"/>
                  <a:pt x="7619" y="5203"/>
                </a:cubicBezTo>
                <a:cubicBezTo>
                  <a:pt x="7619" y="5221"/>
                  <a:pt x="7630" y="5237"/>
                  <a:pt x="7644" y="5237"/>
                </a:cubicBezTo>
                <a:cubicBezTo>
                  <a:pt x="7658" y="5237"/>
                  <a:pt x="7670" y="5221"/>
                  <a:pt x="7670" y="5203"/>
                </a:cubicBezTo>
                <a:cubicBezTo>
                  <a:pt x="7670" y="5184"/>
                  <a:pt x="7658" y="5169"/>
                  <a:pt x="7644" y="5169"/>
                </a:cubicBezTo>
                <a:close/>
                <a:moveTo>
                  <a:pt x="14032" y="5303"/>
                </a:moveTo>
                <a:cubicBezTo>
                  <a:pt x="14011" y="5303"/>
                  <a:pt x="13993" y="5318"/>
                  <a:pt x="13993" y="5337"/>
                </a:cubicBezTo>
                <a:cubicBezTo>
                  <a:pt x="13993" y="5355"/>
                  <a:pt x="14011" y="5369"/>
                  <a:pt x="14032" y="5369"/>
                </a:cubicBezTo>
                <a:cubicBezTo>
                  <a:pt x="14054" y="5369"/>
                  <a:pt x="14071" y="5355"/>
                  <a:pt x="14071" y="5337"/>
                </a:cubicBezTo>
                <a:cubicBezTo>
                  <a:pt x="14071" y="5318"/>
                  <a:pt x="14054" y="5303"/>
                  <a:pt x="14032" y="5303"/>
                </a:cubicBezTo>
                <a:close/>
                <a:moveTo>
                  <a:pt x="7488" y="5403"/>
                </a:moveTo>
                <a:cubicBezTo>
                  <a:pt x="7474" y="5403"/>
                  <a:pt x="7463" y="5419"/>
                  <a:pt x="7463" y="5437"/>
                </a:cubicBezTo>
                <a:cubicBezTo>
                  <a:pt x="7463" y="5455"/>
                  <a:pt x="7474" y="5470"/>
                  <a:pt x="7488" y="5470"/>
                </a:cubicBezTo>
                <a:cubicBezTo>
                  <a:pt x="7503" y="5470"/>
                  <a:pt x="7515" y="5455"/>
                  <a:pt x="7515" y="5437"/>
                </a:cubicBezTo>
                <a:cubicBezTo>
                  <a:pt x="7515" y="5419"/>
                  <a:pt x="7503" y="5403"/>
                  <a:pt x="7488" y="5403"/>
                </a:cubicBezTo>
                <a:close/>
                <a:moveTo>
                  <a:pt x="14175" y="5537"/>
                </a:moveTo>
                <a:cubicBezTo>
                  <a:pt x="14161" y="5537"/>
                  <a:pt x="14149" y="5551"/>
                  <a:pt x="14149" y="5570"/>
                </a:cubicBezTo>
                <a:cubicBezTo>
                  <a:pt x="14149" y="5588"/>
                  <a:pt x="14161" y="5604"/>
                  <a:pt x="14175" y="5604"/>
                </a:cubicBezTo>
                <a:cubicBezTo>
                  <a:pt x="14189" y="5604"/>
                  <a:pt x="14201" y="5588"/>
                  <a:pt x="14201" y="5570"/>
                </a:cubicBezTo>
                <a:cubicBezTo>
                  <a:pt x="14201" y="5551"/>
                  <a:pt x="14189" y="5537"/>
                  <a:pt x="14175" y="5537"/>
                </a:cubicBezTo>
                <a:close/>
                <a:moveTo>
                  <a:pt x="7348" y="5637"/>
                </a:moveTo>
                <a:cubicBezTo>
                  <a:pt x="7342" y="5637"/>
                  <a:pt x="7329" y="5652"/>
                  <a:pt x="7320" y="5670"/>
                </a:cubicBezTo>
                <a:cubicBezTo>
                  <a:pt x="7311" y="5688"/>
                  <a:pt x="7316" y="5704"/>
                  <a:pt x="7331" y="5704"/>
                </a:cubicBezTo>
                <a:cubicBezTo>
                  <a:pt x="7346" y="5704"/>
                  <a:pt x="7359" y="5688"/>
                  <a:pt x="7359" y="5670"/>
                </a:cubicBezTo>
                <a:cubicBezTo>
                  <a:pt x="7359" y="5652"/>
                  <a:pt x="7354" y="5637"/>
                  <a:pt x="7348" y="5637"/>
                </a:cubicBezTo>
                <a:close/>
                <a:moveTo>
                  <a:pt x="10806" y="5704"/>
                </a:moveTo>
                <a:cubicBezTo>
                  <a:pt x="10791" y="5704"/>
                  <a:pt x="10780" y="5718"/>
                  <a:pt x="10780" y="5736"/>
                </a:cubicBezTo>
                <a:cubicBezTo>
                  <a:pt x="10780" y="5755"/>
                  <a:pt x="10791" y="5770"/>
                  <a:pt x="10806" y="5770"/>
                </a:cubicBezTo>
                <a:cubicBezTo>
                  <a:pt x="10820" y="5770"/>
                  <a:pt x="10832" y="5755"/>
                  <a:pt x="10832" y="5736"/>
                </a:cubicBezTo>
                <a:cubicBezTo>
                  <a:pt x="10832" y="5718"/>
                  <a:pt x="10820" y="5704"/>
                  <a:pt x="10806" y="5704"/>
                </a:cubicBezTo>
                <a:close/>
                <a:moveTo>
                  <a:pt x="14331" y="5770"/>
                </a:moveTo>
                <a:cubicBezTo>
                  <a:pt x="14316" y="5770"/>
                  <a:pt x="14305" y="5786"/>
                  <a:pt x="14305" y="5804"/>
                </a:cubicBezTo>
                <a:cubicBezTo>
                  <a:pt x="14305" y="5822"/>
                  <a:pt x="14316" y="5837"/>
                  <a:pt x="14331" y="5837"/>
                </a:cubicBezTo>
                <a:cubicBezTo>
                  <a:pt x="14345" y="5837"/>
                  <a:pt x="14356" y="5822"/>
                  <a:pt x="14356" y="5804"/>
                </a:cubicBezTo>
                <a:cubicBezTo>
                  <a:pt x="14356" y="5786"/>
                  <a:pt x="14345" y="5770"/>
                  <a:pt x="14331" y="5770"/>
                </a:cubicBezTo>
                <a:close/>
                <a:moveTo>
                  <a:pt x="7204" y="5870"/>
                </a:moveTo>
                <a:cubicBezTo>
                  <a:pt x="7189" y="5870"/>
                  <a:pt x="7178" y="5886"/>
                  <a:pt x="7178" y="5904"/>
                </a:cubicBezTo>
                <a:cubicBezTo>
                  <a:pt x="7178" y="5922"/>
                  <a:pt x="7189" y="5937"/>
                  <a:pt x="7204" y="5937"/>
                </a:cubicBezTo>
                <a:cubicBezTo>
                  <a:pt x="7218" y="5937"/>
                  <a:pt x="7230" y="5922"/>
                  <a:pt x="7230" y="5904"/>
                </a:cubicBezTo>
                <a:cubicBezTo>
                  <a:pt x="7230" y="5886"/>
                  <a:pt x="7218" y="5870"/>
                  <a:pt x="7204" y="5870"/>
                </a:cubicBezTo>
                <a:close/>
                <a:moveTo>
                  <a:pt x="10806" y="6004"/>
                </a:moveTo>
                <a:cubicBezTo>
                  <a:pt x="10791" y="6004"/>
                  <a:pt x="10780" y="6019"/>
                  <a:pt x="10780" y="6037"/>
                </a:cubicBezTo>
                <a:cubicBezTo>
                  <a:pt x="10780" y="6055"/>
                  <a:pt x="10791" y="6071"/>
                  <a:pt x="10806" y="6071"/>
                </a:cubicBezTo>
                <a:cubicBezTo>
                  <a:pt x="10820" y="6071"/>
                  <a:pt x="10832" y="6055"/>
                  <a:pt x="10832" y="6037"/>
                </a:cubicBezTo>
                <a:cubicBezTo>
                  <a:pt x="10832" y="6019"/>
                  <a:pt x="10820" y="6004"/>
                  <a:pt x="10806" y="6004"/>
                </a:cubicBezTo>
                <a:close/>
                <a:moveTo>
                  <a:pt x="14460" y="6004"/>
                </a:moveTo>
                <a:cubicBezTo>
                  <a:pt x="14446" y="6004"/>
                  <a:pt x="14434" y="6019"/>
                  <a:pt x="14434" y="6037"/>
                </a:cubicBezTo>
                <a:cubicBezTo>
                  <a:pt x="14434" y="6055"/>
                  <a:pt x="14446" y="6071"/>
                  <a:pt x="14460" y="6071"/>
                </a:cubicBezTo>
                <a:cubicBezTo>
                  <a:pt x="14474" y="6071"/>
                  <a:pt x="14486" y="6055"/>
                  <a:pt x="14486" y="6037"/>
                </a:cubicBezTo>
                <a:cubicBezTo>
                  <a:pt x="14486" y="6019"/>
                  <a:pt x="14474" y="6004"/>
                  <a:pt x="14460" y="6004"/>
                </a:cubicBezTo>
                <a:close/>
                <a:moveTo>
                  <a:pt x="7063" y="6104"/>
                </a:moveTo>
                <a:cubicBezTo>
                  <a:pt x="7057" y="6104"/>
                  <a:pt x="7044" y="6119"/>
                  <a:pt x="7035" y="6137"/>
                </a:cubicBezTo>
                <a:cubicBezTo>
                  <a:pt x="7026" y="6156"/>
                  <a:pt x="7031" y="6171"/>
                  <a:pt x="7046" y="6171"/>
                </a:cubicBezTo>
                <a:cubicBezTo>
                  <a:pt x="7062" y="6171"/>
                  <a:pt x="7074" y="6156"/>
                  <a:pt x="7074" y="6137"/>
                </a:cubicBezTo>
                <a:cubicBezTo>
                  <a:pt x="7074" y="6119"/>
                  <a:pt x="7069" y="6104"/>
                  <a:pt x="7063" y="6104"/>
                </a:cubicBezTo>
                <a:close/>
                <a:moveTo>
                  <a:pt x="14616" y="6237"/>
                </a:moveTo>
                <a:cubicBezTo>
                  <a:pt x="14601" y="6237"/>
                  <a:pt x="14589" y="6253"/>
                  <a:pt x="14589" y="6271"/>
                </a:cubicBezTo>
                <a:cubicBezTo>
                  <a:pt x="14589" y="6289"/>
                  <a:pt x="14601" y="6305"/>
                  <a:pt x="14616" y="6305"/>
                </a:cubicBezTo>
                <a:cubicBezTo>
                  <a:pt x="14630" y="6305"/>
                  <a:pt x="14641" y="6289"/>
                  <a:pt x="14641" y="6271"/>
                </a:cubicBezTo>
                <a:cubicBezTo>
                  <a:pt x="14641" y="6253"/>
                  <a:pt x="14630" y="6237"/>
                  <a:pt x="14616" y="6237"/>
                </a:cubicBezTo>
                <a:close/>
                <a:moveTo>
                  <a:pt x="10806" y="6305"/>
                </a:moveTo>
                <a:cubicBezTo>
                  <a:pt x="10791" y="6305"/>
                  <a:pt x="10780" y="6319"/>
                  <a:pt x="10780" y="6338"/>
                </a:cubicBezTo>
                <a:cubicBezTo>
                  <a:pt x="10780" y="6356"/>
                  <a:pt x="10791" y="6371"/>
                  <a:pt x="10806" y="6371"/>
                </a:cubicBezTo>
                <a:cubicBezTo>
                  <a:pt x="10820" y="6371"/>
                  <a:pt x="10832" y="6356"/>
                  <a:pt x="10832" y="6338"/>
                </a:cubicBezTo>
                <a:cubicBezTo>
                  <a:pt x="10832" y="6319"/>
                  <a:pt x="10820" y="6305"/>
                  <a:pt x="10806" y="6305"/>
                </a:cubicBezTo>
                <a:close/>
                <a:moveTo>
                  <a:pt x="6901" y="6350"/>
                </a:moveTo>
                <a:cubicBezTo>
                  <a:pt x="6896" y="6353"/>
                  <a:pt x="6892" y="6360"/>
                  <a:pt x="6892" y="6369"/>
                </a:cubicBezTo>
                <a:cubicBezTo>
                  <a:pt x="6892" y="6389"/>
                  <a:pt x="6904" y="6405"/>
                  <a:pt x="6919" y="6405"/>
                </a:cubicBezTo>
                <a:cubicBezTo>
                  <a:pt x="6933" y="6405"/>
                  <a:pt x="6945" y="6398"/>
                  <a:pt x="6945" y="6390"/>
                </a:cubicBezTo>
                <a:cubicBezTo>
                  <a:pt x="6945" y="6381"/>
                  <a:pt x="6933" y="6366"/>
                  <a:pt x="6919" y="6355"/>
                </a:cubicBezTo>
                <a:cubicBezTo>
                  <a:pt x="6911" y="6349"/>
                  <a:pt x="6905" y="6347"/>
                  <a:pt x="6901" y="6350"/>
                </a:cubicBezTo>
                <a:close/>
                <a:moveTo>
                  <a:pt x="14745" y="6471"/>
                </a:moveTo>
                <a:cubicBezTo>
                  <a:pt x="14731" y="6471"/>
                  <a:pt x="14719" y="6487"/>
                  <a:pt x="14719" y="6505"/>
                </a:cubicBezTo>
                <a:cubicBezTo>
                  <a:pt x="14719" y="6524"/>
                  <a:pt x="14731" y="6538"/>
                  <a:pt x="14745" y="6538"/>
                </a:cubicBezTo>
                <a:cubicBezTo>
                  <a:pt x="14759" y="6538"/>
                  <a:pt x="14771" y="6524"/>
                  <a:pt x="14771" y="6505"/>
                </a:cubicBezTo>
                <a:cubicBezTo>
                  <a:pt x="14771" y="6487"/>
                  <a:pt x="14759" y="6471"/>
                  <a:pt x="14745" y="6471"/>
                </a:cubicBezTo>
                <a:close/>
                <a:moveTo>
                  <a:pt x="10806" y="6605"/>
                </a:moveTo>
                <a:cubicBezTo>
                  <a:pt x="10791" y="6605"/>
                  <a:pt x="10780" y="6620"/>
                  <a:pt x="10780" y="6638"/>
                </a:cubicBezTo>
                <a:cubicBezTo>
                  <a:pt x="10780" y="6656"/>
                  <a:pt x="10791" y="6672"/>
                  <a:pt x="10806" y="6672"/>
                </a:cubicBezTo>
                <a:cubicBezTo>
                  <a:pt x="10820" y="6672"/>
                  <a:pt x="10832" y="6656"/>
                  <a:pt x="10832" y="6638"/>
                </a:cubicBezTo>
                <a:cubicBezTo>
                  <a:pt x="10832" y="6620"/>
                  <a:pt x="10820" y="6605"/>
                  <a:pt x="10806" y="6605"/>
                </a:cubicBezTo>
                <a:close/>
                <a:moveTo>
                  <a:pt x="14901" y="6706"/>
                </a:moveTo>
                <a:cubicBezTo>
                  <a:pt x="14886" y="6706"/>
                  <a:pt x="14874" y="6720"/>
                  <a:pt x="14874" y="6738"/>
                </a:cubicBezTo>
                <a:cubicBezTo>
                  <a:pt x="14874" y="6757"/>
                  <a:pt x="14886" y="6772"/>
                  <a:pt x="14901" y="6772"/>
                </a:cubicBezTo>
                <a:cubicBezTo>
                  <a:pt x="14915" y="6772"/>
                  <a:pt x="14927" y="6757"/>
                  <a:pt x="14927" y="6738"/>
                </a:cubicBezTo>
                <a:cubicBezTo>
                  <a:pt x="14927" y="6720"/>
                  <a:pt x="14915" y="6706"/>
                  <a:pt x="14901" y="6706"/>
                </a:cubicBezTo>
                <a:close/>
                <a:moveTo>
                  <a:pt x="6608" y="6822"/>
                </a:moveTo>
                <a:cubicBezTo>
                  <a:pt x="6593" y="6834"/>
                  <a:pt x="6587" y="6857"/>
                  <a:pt x="6596" y="6874"/>
                </a:cubicBezTo>
                <a:cubicBezTo>
                  <a:pt x="6618" y="6920"/>
                  <a:pt x="6634" y="6912"/>
                  <a:pt x="6634" y="6853"/>
                </a:cubicBezTo>
                <a:cubicBezTo>
                  <a:pt x="6634" y="6824"/>
                  <a:pt x="6622" y="6811"/>
                  <a:pt x="6608" y="6822"/>
                </a:cubicBezTo>
                <a:close/>
                <a:moveTo>
                  <a:pt x="10806" y="6905"/>
                </a:moveTo>
                <a:cubicBezTo>
                  <a:pt x="10795" y="6905"/>
                  <a:pt x="10781" y="6932"/>
                  <a:pt x="10774" y="6964"/>
                </a:cubicBezTo>
                <a:cubicBezTo>
                  <a:pt x="10765" y="7010"/>
                  <a:pt x="10365" y="7167"/>
                  <a:pt x="8847" y="7721"/>
                </a:cubicBezTo>
                <a:cubicBezTo>
                  <a:pt x="7794" y="8105"/>
                  <a:pt x="6581" y="8548"/>
                  <a:pt x="6151" y="8705"/>
                </a:cubicBezTo>
                <a:lnTo>
                  <a:pt x="5371" y="8991"/>
                </a:lnTo>
                <a:lnTo>
                  <a:pt x="5996" y="9218"/>
                </a:lnTo>
                <a:cubicBezTo>
                  <a:pt x="6340" y="9342"/>
                  <a:pt x="7559" y="9788"/>
                  <a:pt x="8707" y="10209"/>
                </a:cubicBezTo>
                <a:cubicBezTo>
                  <a:pt x="9854" y="10630"/>
                  <a:pt x="10806" y="10972"/>
                  <a:pt x="10823" y="10968"/>
                </a:cubicBezTo>
                <a:cubicBezTo>
                  <a:pt x="11001" y="10930"/>
                  <a:pt x="16239" y="8984"/>
                  <a:pt x="16223" y="8963"/>
                </a:cubicBezTo>
                <a:cubicBezTo>
                  <a:pt x="16210" y="8947"/>
                  <a:pt x="16207" y="8913"/>
                  <a:pt x="16214" y="8887"/>
                </a:cubicBezTo>
                <a:cubicBezTo>
                  <a:pt x="16233" y="8824"/>
                  <a:pt x="16196" y="8830"/>
                  <a:pt x="16159" y="8895"/>
                </a:cubicBezTo>
                <a:cubicBezTo>
                  <a:pt x="16132" y="8943"/>
                  <a:pt x="15840" y="8842"/>
                  <a:pt x="13489" y="7985"/>
                </a:cubicBezTo>
                <a:cubicBezTo>
                  <a:pt x="11392" y="7219"/>
                  <a:pt x="10848" y="7010"/>
                  <a:pt x="10838" y="6964"/>
                </a:cubicBezTo>
                <a:cubicBezTo>
                  <a:pt x="10831" y="6932"/>
                  <a:pt x="10817" y="6905"/>
                  <a:pt x="10806" y="6905"/>
                </a:cubicBezTo>
                <a:close/>
                <a:moveTo>
                  <a:pt x="15036" y="6953"/>
                </a:moveTo>
                <a:cubicBezTo>
                  <a:pt x="15029" y="6956"/>
                  <a:pt x="15022" y="6962"/>
                  <a:pt x="15017" y="6971"/>
                </a:cubicBezTo>
                <a:cubicBezTo>
                  <a:pt x="15008" y="6990"/>
                  <a:pt x="15020" y="7005"/>
                  <a:pt x="15042" y="7005"/>
                </a:cubicBezTo>
                <a:cubicBezTo>
                  <a:pt x="15087" y="7005"/>
                  <a:pt x="15094" y="6986"/>
                  <a:pt x="15058" y="6957"/>
                </a:cubicBezTo>
                <a:cubicBezTo>
                  <a:pt x="15051" y="6952"/>
                  <a:pt x="15043" y="6950"/>
                  <a:pt x="15036" y="6953"/>
                </a:cubicBezTo>
                <a:close/>
                <a:moveTo>
                  <a:pt x="6480" y="7073"/>
                </a:moveTo>
                <a:cubicBezTo>
                  <a:pt x="6465" y="7073"/>
                  <a:pt x="6452" y="7087"/>
                  <a:pt x="6452" y="7105"/>
                </a:cubicBezTo>
                <a:cubicBezTo>
                  <a:pt x="6452" y="7124"/>
                  <a:pt x="6457" y="7139"/>
                  <a:pt x="6463" y="7139"/>
                </a:cubicBezTo>
                <a:cubicBezTo>
                  <a:pt x="6469" y="7139"/>
                  <a:pt x="6482" y="7124"/>
                  <a:pt x="6491" y="7105"/>
                </a:cubicBezTo>
                <a:cubicBezTo>
                  <a:pt x="6500" y="7087"/>
                  <a:pt x="6495" y="7073"/>
                  <a:pt x="6480" y="7073"/>
                </a:cubicBezTo>
                <a:close/>
                <a:moveTo>
                  <a:pt x="15185" y="7173"/>
                </a:moveTo>
                <a:cubicBezTo>
                  <a:pt x="15171" y="7173"/>
                  <a:pt x="15160" y="7187"/>
                  <a:pt x="15160" y="7205"/>
                </a:cubicBezTo>
                <a:cubicBezTo>
                  <a:pt x="15160" y="7224"/>
                  <a:pt x="15171" y="7239"/>
                  <a:pt x="15185" y="7239"/>
                </a:cubicBezTo>
                <a:cubicBezTo>
                  <a:pt x="15200" y="7239"/>
                  <a:pt x="15212" y="7224"/>
                  <a:pt x="15212" y="7205"/>
                </a:cubicBezTo>
                <a:cubicBezTo>
                  <a:pt x="15212" y="7187"/>
                  <a:pt x="15200" y="7173"/>
                  <a:pt x="15185" y="7173"/>
                </a:cubicBezTo>
                <a:close/>
                <a:moveTo>
                  <a:pt x="6323" y="7306"/>
                </a:moveTo>
                <a:cubicBezTo>
                  <a:pt x="6308" y="7306"/>
                  <a:pt x="6296" y="7321"/>
                  <a:pt x="6296" y="7339"/>
                </a:cubicBezTo>
                <a:cubicBezTo>
                  <a:pt x="6296" y="7358"/>
                  <a:pt x="6308" y="7373"/>
                  <a:pt x="6323" y="7373"/>
                </a:cubicBezTo>
                <a:cubicBezTo>
                  <a:pt x="6337" y="7373"/>
                  <a:pt x="6349" y="7358"/>
                  <a:pt x="6349" y="7339"/>
                </a:cubicBezTo>
                <a:cubicBezTo>
                  <a:pt x="6349" y="7321"/>
                  <a:pt x="6337" y="7306"/>
                  <a:pt x="6323" y="7306"/>
                </a:cubicBezTo>
                <a:close/>
                <a:moveTo>
                  <a:pt x="15323" y="7418"/>
                </a:moveTo>
                <a:cubicBezTo>
                  <a:pt x="15318" y="7421"/>
                  <a:pt x="15316" y="7428"/>
                  <a:pt x="15316" y="7438"/>
                </a:cubicBezTo>
                <a:cubicBezTo>
                  <a:pt x="15316" y="7457"/>
                  <a:pt x="15327" y="7473"/>
                  <a:pt x="15341" y="7473"/>
                </a:cubicBezTo>
                <a:cubicBezTo>
                  <a:pt x="15355" y="7473"/>
                  <a:pt x="15367" y="7466"/>
                  <a:pt x="15367" y="7458"/>
                </a:cubicBezTo>
                <a:cubicBezTo>
                  <a:pt x="15367" y="7450"/>
                  <a:pt x="15355" y="7435"/>
                  <a:pt x="15341" y="7423"/>
                </a:cubicBezTo>
                <a:cubicBezTo>
                  <a:pt x="15334" y="7418"/>
                  <a:pt x="15328" y="7416"/>
                  <a:pt x="15323" y="7418"/>
                </a:cubicBezTo>
                <a:close/>
                <a:moveTo>
                  <a:pt x="6180" y="7540"/>
                </a:moveTo>
                <a:cubicBezTo>
                  <a:pt x="6157" y="7540"/>
                  <a:pt x="6146" y="7555"/>
                  <a:pt x="6154" y="7573"/>
                </a:cubicBezTo>
                <a:cubicBezTo>
                  <a:pt x="6163" y="7592"/>
                  <a:pt x="6174" y="7606"/>
                  <a:pt x="6180" y="7606"/>
                </a:cubicBezTo>
                <a:cubicBezTo>
                  <a:pt x="6185" y="7606"/>
                  <a:pt x="6197" y="7592"/>
                  <a:pt x="6206" y="7573"/>
                </a:cubicBezTo>
                <a:cubicBezTo>
                  <a:pt x="6215" y="7555"/>
                  <a:pt x="6203" y="7540"/>
                  <a:pt x="6180" y="7540"/>
                </a:cubicBezTo>
                <a:close/>
                <a:moveTo>
                  <a:pt x="15469" y="7674"/>
                </a:moveTo>
                <a:cubicBezTo>
                  <a:pt x="15454" y="7674"/>
                  <a:pt x="15449" y="7688"/>
                  <a:pt x="15458" y="7706"/>
                </a:cubicBezTo>
                <a:cubicBezTo>
                  <a:pt x="15466" y="7725"/>
                  <a:pt x="15479" y="7740"/>
                  <a:pt x="15485" y="7740"/>
                </a:cubicBezTo>
                <a:cubicBezTo>
                  <a:pt x="15492" y="7740"/>
                  <a:pt x="15497" y="7725"/>
                  <a:pt x="15497" y="7706"/>
                </a:cubicBezTo>
                <a:cubicBezTo>
                  <a:pt x="15497" y="7688"/>
                  <a:pt x="15484" y="7674"/>
                  <a:pt x="15469" y="7674"/>
                </a:cubicBezTo>
                <a:close/>
                <a:moveTo>
                  <a:pt x="6038" y="7773"/>
                </a:moveTo>
                <a:cubicBezTo>
                  <a:pt x="6023" y="7773"/>
                  <a:pt x="6012" y="7788"/>
                  <a:pt x="6012" y="7807"/>
                </a:cubicBezTo>
                <a:cubicBezTo>
                  <a:pt x="6012" y="7825"/>
                  <a:pt x="6023" y="7840"/>
                  <a:pt x="6038" y="7840"/>
                </a:cubicBezTo>
                <a:cubicBezTo>
                  <a:pt x="6052" y="7840"/>
                  <a:pt x="6063" y="7825"/>
                  <a:pt x="6063" y="7807"/>
                </a:cubicBezTo>
                <a:cubicBezTo>
                  <a:pt x="6063" y="7788"/>
                  <a:pt x="6052" y="7773"/>
                  <a:pt x="6038" y="7773"/>
                </a:cubicBezTo>
                <a:close/>
                <a:moveTo>
                  <a:pt x="15627" y="7907"/>
                </a:moveTo>
                <a:cubicBezTo>
                  <a:pt x="15612" y="7907"/>
                  <a:pt x="15600" y="7922"/>
                  <a:pt x="15600" y="7940"/>
                </a:cubicBezTo>
                <a:cubicBezTo>
                  <a:pt x="15600" y="7959"/>
                  <a:pt x="15605" y="7973"/>
                  <a:pt x="15612" y="7973"/>
                </a:cubicBezTo>
                <a:cubicBezTo>
                  <a:pt x="15618" y="7973"/>
                  <a:pt x="15631" y="7959"/>
                  <a:pt x="15639" y="7940"/>
                </a:cubicBezTo>
                <a:cubicBezTo>
                  <a:pt x="15648" y="7922"/>
                  <a:pt x="15642" y="7907"/>
                  <a:pt x="15627" y="7907"/>
                </a:cubicBezTo>
                <a:close/>
                <a:moveTo>
                  <a:pt x="5882" y="8007"/>
                </a:moveTo>
                <a:cubicBezTo>
                  <a:pt x="5868" y="8007"/>
                  <a:pt x="5856" y="8022"/>
                  <a:pt x="5856" y="8041"/>
                </a:cubicBezTo>
                <a:cubicBezTo>
                  <a:pt x="5856" y="8059"/>
                  <a:pt x="5868" y="8073"/>
                  <a:pt x="5882" y="8073"/>
                </a:cubicBezTo>
                <a:cubicBezTo>
                  <a:pt x="5896" y="8073"/>
                  <a:pt x="5908" y="8059"/>
                  <a:pt x="5908" y="8041"/>
                </a:cubicBezTo>
                <a:cubicBezTo>
                  <a:pt x="5908" y="8022"/>
                  <a:pt x="5896" y="8007"/>
                  <a:pt x="5882" y="8007"/>
                </a:cubicBezTo>
                <a:close/>
                <a:moveTo>
                  <a:pt x="15756" y="8141"/>
                </a:moveTo>
                <a:cubicBezTo>
                  <a:pt x="15742" y="8141"/>
                  <a:pt x="15730" y="8155"/>
                  <a:pt x="15730" y="8174"/>
                </a:cubicBezTo>
                <a:cubicBezTo>
                  <a:pt x="15730" y="8192"/>
                  <a:pt x="15742" y="8207"/>
                  <a:pt x="15756" y="8207"/>
                </a:cubicBezTo>
                <a:cubicBezTo>
                  <a:pt x="15770" y="8207"/>
                  <a:pt x="15781" y="8192"/>
                  <a:pt x="15781" y="8174"/>
                </a:cubicBezTo>
                <a:cubicBezTo>
                  <a:pt x="15781" y="8155"/>
                  <a:pt x="15770" y="8141"/>
                  <a:pt x="15756" y="8141"/>
                </a:cubicBezTo>
                <a:close/>
                <a:moveTo>
                  <a:pt x="5752" y="8241"/>
                </a:moveTo>
                <a:cubicBezTo>
                  <a:pt x="5738" y="8241"/>
                  <a:pt x="5727" y="8255"/>
                  <a:pt x="5727" y="8274"/>
                </a:cubicBezTo>
                <a:cubicBezTo>
                  <a:pt x="5727" y="8292"/>
                  <a:pt x="5738" y="8308"/>
                  <a:pt x="5752" y="8308"/>
                </a:cubicBezTo>
                <a:cubicBezTo>
                  <a:pt x="5766" y="8308"/>
                  <a:pt x="5778" y="8292"/>
                  <a:pt x="5778" y="8274"/>
                </a:cubicBezTo>
                <a:cubicBezTo>
                  <a:pt x="5778" y="8255"/>
                  <a:pt x="5766" y="8241"/>
                  <a:pt x="5752" y="8241"/>
                </a:cubicBezTo>
                <a:close/>
                <a:moveTo>
                  <a:pt x="15912" y="8374"/>
                </a:moveTo>
                <a:cubicBezTo>
                  <a:pt x="15897" y="8374"/>
                  <a:pt x="15885" y="8389"/>
                  <a:pt x="15885" y="8408"/>
                </a:cubicBezTo>
                <a:cubicBezTo>
                  <a:pt x="15885" y="8426"/>
                  <a:pt x="15897" y="8441"/>
                  <a:pt x="15912" y="8441"/>
                </a:cubicBezTo>
                <a:cubicBezTo>
                  <a:pt x="15926" y="8441"/>
                  <a:pt x="15937" y="8426"/>
                  <a:pt x="15937" y="8408"/>
                </a:cubicBezTo>
                <a:cubicBezTo>
                  <a:pt x="15937" y="8389"/>
                  <a:pt x="15926" y="8374"/>
                  <a:pt x="15912" y="8374"/>
                </a:cubicBezTo>
                <a:close/>
                <a:moveTo>
                  <a:pt x="5597" y="8474"/>
                </a:moveTo>
                <a:cubicBezTo>
                  <a:pt x="5583" y="8474"/>
                  <a:pt x="5571" y="8490"/>
                  <a:pt x="5571" y="8508"/>
                </a:cubicBezTo>
                <a:cubicBezTo>
                  <a:pt x="5571" y="8526"/>
                  <a:pt x="5583" y="8542"/>
                  <a:pt x="5597" y="8542"/>
                </a:cubicBezTo>
                <a:cubicBezTo>
                  <a:pt x="5611" y="8542"/>
                  <a:pt x="5623" y="8526"/>
                  <a:pt x="5623" y="8508"/>
                </a:cubicBezTo>
                <a:cubicBezTo>
                  <a:pt x="5623" y="8490"/>
                  <a:pt x="5611" y="8474"/>
                  <a:pt x="5597" y="8474"/>
                </a:cubicBezTo>
                <a:close/>
                <a:moveTo>
                  <a:pt x="16054" y="8608"/>
                </a:moveTo>
                <a:cubicBezTo>
                  <a:pt x="16032" y="8608"/>
                  <a:pt x="16015" y="8623"/>
                  <a:pt x="16015" y="8642"/>
                </a:cubicBezTo>
                <a:cubicBezTo>
                  <a:pt x="16015" y="8660"/>
                  <a:pt x="16032" y="8675"/>
                  <a:pt x="16054" y="8675"/>
                </a:cubicBezTo>
                <a:cubicBezTo>
                  <a:pt x="16075" y="8675"/>
                  <a:pt x="16093" y="8660"/>
                  <a:pt x="16093" y="8642"/>
                </a:cubicBezTo>
                <a:cubicBezTo>
                  <a:pt x="16093" y="8623"/>
                  <a:pt x="16075" y="8608"/>
                  <a:pt x="16054" y="8608"/>
                </a:cubicBezTo>
                <a:close/>
                <a:moveTo>
                  <a:pt x="5456" y="8708"/>
                </a:moveTo>
                <a:cubicBezTo>
                  <a:pt x="5434" y="8708"/>
                  <a:pt x="5416" y="8724"/>
                  <a:pt x="5416" y="8742"/>
                </a:cubicBezTo>
                <a:cubicBezTo>
                  <a:pt x="5416" y="8760"/>
                  <a:pt x="5427" y="8775"/>
                  <a:pt x="5440" y="8775"/>
                </a:cubicBezTo>
                <a:cubicBezTo>
                  <a:pt x="5454" y="8775"/>
                  <a:pt x="5472" y="8760"/>
                  <a:pt x="5481" y="8742"/>
                </a:cubicBezTo>
                <a:cubicBezTo>
                  <a:pt x="5489" y="8724"/>
                  <a:pt x="5478" y="8708"/>
                  <a:pt x="5456" y="8708"/>
                </a:cubicBezTo>
                <a:close/>
                <a:moveTo>
                  <a:pt x="5312" y="8941"/>
                </a:moveTo>
                <a:cubicBezTo>
                  <a:pt x="5297" y="8941"/>
                  <a:pt x="5286" y="8957"/>
                  <a:pt x="5286" y="8975"/>
                </a:cubicBezTo>
                <a:cubicBezTo>
                  <a:pt x="5286" y="8993"/>
                  <a:pt x="5297" y="9009"/>
                  <a:pt x="5312" y="9009"/>
                </a:cubicBezTo>
                <a:cubicBezTo>
                  <a:pt x="5326" y="9009"/>
                  <a:pt x="5338" y="8993"/>
                  <a:pt x="5338" y="8975"/>
                </a:cubicBezTo>
                <a:cubicBezTo>
                  <a:pt x="5338" y="8957"/>
                  <a:pt x="5326" y="8941"/>
                  <a:pt x="5312" y="8941"/>
                </a:cubicBezTo>
                <a:close/>
                <a:moveTo>
                  <a:pt x="16352" y="9075"/>
                </a:moveTo>
                <a:cubicBezTo>
                  <a:pt x="16338" y="9075"/>
                  <a:pt x="16326" y="9091"/>
                  <a:pt x="16326" y="9109"/>
                </a:cubicBezTo>
                <a:cubicBezTo>
                  <a:pt x="16326" y="9127"/>
                  <a:pt x="16338" y="9142"/>
                  <a:pt x="16352" y="9142"/>
                </a:cubicBezTo>
                <a:cubicBezTo>
                  <a:pt x="16366" y="9142"/>
                  <a:pt x="16377" y="9127"/>
                  <a:pt x="16377" y="9109"/>
                </a:cubicBezTo>
                <a:cubicBezTo>
                  <a:pt x="16377" y="9091"/>
                  <a:pt x="16366" y="9075"/>
                  <a:pt x="16352" y="9075"/>
                </a:cubicBezTo>
                <a:close/>
                <a:moveTo>
                  <a:pt x="5156" y="9175"/>
                </a:moveTo>
                <a:cubicBezTo>
                  <a:pt x="5142" y="9175"/>
                  <a:pt x="5131" y="9191"/>
                  <a:pt x="5131" y="9209"/>
                </a:cubicBezTo>
                <a:cubicBezTo>
                  <a:pt x="5131" y="9228"/>
                  <a:pt x="5142" y="9242"/>
                  <a:pt x="5156" y="9242"/>
                </a:cubicBezTo>
                <a:cubicBezTo>
                  <a:pt x="5170" y="9242"/>
                  <a:pt x="5182" y="9228"/>
                  <a:pt x="5182" y="9209"/>
                </a:cubicBezTo>
                <a:cubicBezTo>
                  <a:pt x="5182" y="9191"/>
                  <a:pt x="5170" y="9175"/>
                  <a:pt x="5156" y="9175"/>
                </a:cubicBezTo>
                <a:close/>
                <a:moveTo>
                  <a:pt x="16481" y="9309"/>
                </a:moveTo>
                <a:cubicBezTo>
                  <a:pt x="16467" y="9309"/>
                  <a:pt x="16455" y="9324"/>
                  <a:pt x="16455" y="9342"/>
                </a:cubicBezTo>
                <a:cubicBezTo>
                  <a:pt x="16455" y="9360"/>
                  <a:pt x="16467" y="9376"/>
                  <a:pt x="16481" y="9376"/>
                </a:cubicBezTo>
                <a:cubicBezTo>
                  <a:pt x="16496" y="9376"/>
                  <a:pt x="16508" y="9360"/>
                  <a:pt x="16508" y="9342"/>
                </a:cubicBezTo>
                <a:cubicBezTo>
                  <a:pt x="16508" y="9324"/>
                  <a:pt x="16496" y="9309"/>
                  <a:pt x="16481" y="9309"/>
                </a:cubicBezTo>
                <a:close/>
                <a:moveTo>
                  <a:pt x="5027" y="9410"/>
                </a:moveTo>
                <a:cubicBezTo>
                  <a:pt x="5012" y="9410"/>
                  <a:pt x="5000" y="9424"/>
                  <a:pt x="5000" y="9442"/>
                </a:cubicBezTo>
                <a:cubicBezTo>
                  <a:pt x="5000" y="9461"/>
                  <a:pt x="5012" y="9476"/>
                  <a:pt x="5027" y="9476"/>
                </a:cubicBezTo>
                <a:cubicBezTo>
                  <a:pt x="5041" y="9476"/>
                  <a:pt x="5053" y="9461"/>
                  <a:pt x="5053" y="9442"/>
                </a:cubicBezTo>
                <a:cubicBezTo>
                  <a:pt x="5053" y="9424"/>
                  <a:pt x="5041" y="9410"/>
                  <a:pt x="5027" y="9410"/>
                </a:cubicBezTo>
                <a:close/>
                <a:moveTo>
                  <a:pt x="16637" y="9542"/>
                </a:moveTo>
                <a:cubicBezTo>
                  <a:pt x="16623" y="9542"/>
                  <a:pt x="16611" y="9558"/>
                  <a:pt x="16611" y="9576"/>
                </a:cubicBezTo>
                <a:cubicBezTo>
                  <a:pt x="16611" y="9595"/>
                  <a:pt x="16623" y="9610"/>
                  <a:pt x="16637" y="9610"/>
                </a:cubicBezTo>
                <a:cubicBezTo>
                  <a:pt x="16651" y="9610"/>
                  <a:pt x="16663" y="9595"/>
                  <a:pt x="16663" y="9576"/>
                </a:cubicBezTo>
                <a:cubicBezTo>
                  <a:pt x="16663" y="9558"/>
                  <a:pt x="16651" y="9542"/>
                  <a:pt x="16637" y="9542"/>
                </a:cubicBezTo>
                <a:close/>
                <a:moveTo>
                  <a:pt x="4871" y="9643"/>
                </a:moveTo>
                <a:cubicBezTo>
                  <a:pt x="4857" y="9643"/>
                  <a:pt x="4846" y="9658"/>
                  <a:pt x="4846" y="9676"/>
                </a:cubicBezTo>
                <a:cubicBezTo>
                  <a:pt x="4846" y="9695"/>
                  <a:pt x="4857" y="9710"/>
                  <a:pt x="4871" y="9710"/>
                </a:cubicBezTo>
                <a:cubicBezTo>
                  <a:pt x="4885" y="9710"/>
                  <a:pt x="4897" y="9695"/>
                  <a:pt x="4897" y="9676"/>
                </a:cubicBezTo>
                <a:cubicBezTo>
                  <a:pt x="4897" y="9658"/>
                  <a:pt x="4885" y="9643"/>
                  <a:pt x="4871" y="9643"/>
                </a:cubicBezTo>
                <a:close/>
                <a:moveTo>
                  <a:pt x="16766" y="9777"/>
                </a:moveTo>
                <a:cubicBezTo>
                  <a:pt x="16752" y="9777"/>
                  <a:pt x="16741" y="9792"/>
                  <a:pt x="16741" y="9810"/>
                </a:cubicBezTo>
                <a:cubicBezTo>
                  <a:pt x="16741" y="9829"/>
                  <a:pt x="16752" y="9843"/>
                  <a:pt x="16766" y="9843"/>
                </a:cubicBezTo>
                <a:cubicBezTo>
                  <a:pt x="16781" y="9843"/>
                  <a:pt x="16792" y="9829"/>
                  <a:pt x="16792" y="9810"/>
                </a:cubicBezTo>
                <a:cubicBezTo>
                  <a:pt x="16792" y="9792"/>
                  <a:pt x="16781" y="9777"/>
                  <a:pt x="16766" y="9777"/>
                </a:cubicBezTo>
                <a:close/>
                <a:moveTo>
                  <a:pt x="4716" y="9877"/>
                </a:moveTo>
                <a:cubicBezTo>
                  <a:pt x="4701" y="9877"/>
                  <a:pt x="4690" y="9891"/>
                  <a:pt x="4690" y="9909"/>
                </a:cubicBezTo>
                <a:cubicBezTo>
                  <a:pt x="4690" y="9928"/>
                  <a:pt x="4701" y="9943"/>
                  <a:pt x="4716" y="9943"/>
                </a:cubicBezTo>
                <a:cubicBezTo>
                  <a:pt x="4730" y="9943"/>
                  <a:pt x="4742" y="9928"/>
                  <a:pt x="4742" y="9909"/>
                </a:cubicBezTo>
                <a:cubicBezTo>
                  <a:pt x="4742" y="9891"/>
                  <a:pt x="4730" y="9877"/>
                  <a:pt x="4716" y="9877"/>
                </a:cubicBezTo>
                <a:close/>
                <a:moveTo>
                  <a:pt x="16922" y="10010"/>
                </a:moveTo>
                <a:cubicBezTo>
                  <a:pt x="16908" y="10010"/>
                  <a:pt x="16896" y="10025"/>
                  <a:pt x="16896" y="10043"/>
                </a:cubicBezTo>
                <a:cubicBezTo>
                  <a:pt x="16896" y="10062"/>
                  <a:pt x="16908" y="10077"/>
                  <a:pt x="16922" y="10077"/>
                </a:cubicBezTo>
                <a:cubicBezTo>
                  <a:pt x="16936" y="10077"/>
                  <a:pt x="16948" y="10062"/>
                  <a:pt x="16948" y="10043"/>
                </a:cubicBezTo>
                <a:cubicBezTo>
                  <a:pt x="16948" y="10025"/>
                  <a:pt x="16936" y="10010"/>
                  <a:pt x="16922" y="10010"/>
                </a:cubicBezTo>
                <a:close/>
                <a:moveTo>
                  <a:pt x="4586" y="10110"/>
                </a:moveTo>
                <a:cubicBezTo>
                  <a:pt x="4572" y="10110"/>
                  <a:pt x="4560" y="10125"/>
                  <a:pt x="4560" y="10144"/>
                </a:cubicBezTo>
                <a:cubicBezTo>
                  <a:pt x="4560" y="10162"/>
                  <a:pt x="4572" y="10177"/>
                  <a:pt x="4586" y="10177"/>
                </a:cubicBezTo>
                <a:cubicBezTo>
                  <a:pt x="4600" y="10177"/>
                  <a:pt x="4612" y="10162"/>
                  <a:pt x="4612" y="10144"/>
                </a:cubicBezTo>
                <a:cubicBezTo>
                  <a:pt x="4612" y="10125"/>
                  <a:pt x="4600" y="10110"/>
                  <a:pt x="4586" y="10110"/>
                </a:cubicBezTo>
                <a:close/>
                <a:moveTo>
                  <a:pt x="17057" y="10258"/>
                </a:moveTo>
                <a:cubicBezTo>
                  <a:pt x="17050" y="10261"/>
                  <a:pt x="17043" y="10267"/>
                  <a:pt x="17038" y="10277"/>
                </a:cubicBezTo>
                <a:cubicBezTo>
                  <a:pt x="17030" y="10295"/>
                  <a:pt x="17041" y="10310"/>
                  <a:pt x="17063" y="10310"/>
                </a:cubicBezTo>
                <a:cubicBezTo>
                  <a:pt x="17109" y="10310"/>
                  <a:pt x="17116" y="10291"/>
                  <a:pt x="17080" y="10262"/>
                </a:cubicBezTo>
                <a:cubicBezTo>
                  <a:pt x="17073" y="10257"/>
                  <a:pt x="17065" y="10256"/>
                  <a:pt x="17057" y="10258"/>
                </a:cubicBezTo>
                <a:close/>
                <a:moveTo>
                  <a:pt x="4431" y="10344"/>
                </a:moveTo>
                <a:cubicBezTo>
                  <a:pt x="4416" y="10344"/>
                  <a:pt x="4405" y="10359"/>
                  <a:pt x="4405" y="10378"/>
                </a:cubicBezTo>
                <a:cubicBezTo>
                  <a:pt x="4405" y="10396"/>
                  <a:pt x="4416" y="10410"/>
                  <a:pt x="4431" y="10410"/>
                </a:cubicBezTo>
                <a:cubicBezTo>
                  <a:pt x="4445" y="10410"/>
                  <a:pt x="4457" y="10396"/>
                  <a:pt x="4457" y="10378"/>
                </a:cubicBezTo>
                <a:cubicBezTo>
                  <a:pt x="4457" y="10359"/>
                  <a:pt x="4445" y="10344"/>
                  <a:pt x="4431" y="10344"/>
                </a:cubicBezTo>
                <a:close/>
                <a:moveTo>
                  <a:pt x="17207" y="10478"/>
                </a:moveTo>
                <a:cubicBezTo>
                  <a:pt x="17192" y="10478"/>
                  <a:pt x="17181" y="10492"/>
                  <a:pt x="17181" y="10511"/>
                </a:cubicBezTo>
                <a:cubicBezTo>
                  <a:pt x="17181" y="10529"/>
                  <a:pt x="17192" y="10544"/>
                  <a:pt x="17207" y="10544"/>
                </a:cubicBezTo>
                <a:cubicBezTo>
                  <a:pt x="17221" y="10544"/>
                  <a:pt x="17233" y="10529"/>
                  <a:pt x="17233" y="10511"/>
                </a:cubicBezTo>
                <a:cubicBezTo>
                  <a:pt x="17233" y="10492"/>
                  <a:pt x="17221" y="10478"/>
                  <a:pt x="17207" y="10478"/>
                </a:cubicBezTo>
                <a:close/>
                <a:moveTo>
                  <a:pt x="4288" y="10578"/>
                </a:moveTo>
                <a:cubicBezTo>
                  <a:pt x="4266" y="10578"/>
                  <a:pt x="4249" y="10592"/>
                  <a:pt x="4249" y="10611"/>
                </a:cubicBezTo>
                <a:cubicBezTo>
                  <a:pt x="4249" y="10629"/>
                  <a:pt x="4266" y="10644"/>
                  <a:pt x="4288" y="10644"/>
                </a:cubicBezTo>
                <a:cubicBezTo>
                  <a:pt x="4309" y="10644"/>
                  <a:pt x="4327" y="10629"/>
                  <a:pt x="4327" y="10611"/>
                </a:cubicBezTo>
                <a:cubicBezTo>
                  <a:pt x="4327" y="10592"/>
                  <a:pt x="4309" y="10578"/>
                  <a:pt x="4288" y="10578"/>
                </a:cubicBezTo>
                <a:close/>
                <a:moveTo>
                  <a:pt x="17344" y="10728"/>
                </a:moveTo>
                <a:cubicBezTo>
                  <a:pt x="17340" y="10734"/>
                  <a:pt x="17337" y="10745"/>
                  <a:pt x="17337" y="10759"/>
                </a:cubicBezTo>
                <a:cubicBezTo>
                  <a:pt x="17337" y="10818"/>
                  <a:pt x="17352" y="10827"/>
                  <a:pt x="17374" y="10780"/>
                </a:cubicBezTo>
                <a:cubicBezTo>
                  <a:pt x="17382" y="10763"/>
                  <a:pt x="17378" y="10740"/>
                  <a:pt x="17363" y="10728"/>
                </a:cubicBezTo>
                <a:cubicBezTo>
                  <a:pt x="17356" y="10723"/>
                  <a:pt x="17349" y="10723"/>
                  <a:pt x="17344" y="10728"/>
                </a:cubicBezTo>
                <a:close/>
                <a:moveTo>
                  <a:pt x="4146" y="10811"/>
                </a:moveTo>
                <a:cubicBezTo>
                  <a:pt x="4132" y="10811"/>
                  <a:pt x="4120" y="10827"/>
                  <a:pt x="4120" y="10845"/>
                </a:cubicBezTo>
                <a:cubicBezTo>
                  <a:pt x="4120" y="10863"/>
                  <a:pt x="4132" y="10878"/>
                  <a:pt x="4146" y="10878"/>
                </a:cubicBezTo>
                <a:cubicBezTo>
                  <a:pt x="4160" y="10878"/>
                  <a:pt x="4171" y="10863"/>
                  <a:pt x="4171" y="10845"/>
                </a:cubicBezTo>
                <a:cubicBezTo>
                  <a:pt x="4171" y="10827"/>
                  <a:pt x="4160" y="10811"/>
                  <a:pt x="4146" y="10811"/>
                </a:cubicBezTo>
                <a:close/>
                <a:moveTo>
                  <a:pt x="17491" y="10978"/>
                </a:moveTo>
                <a:cubicBezTo>
                  <a:pt x="17476" y="10978"/>
                  <a:pt x="17470" y="10993"/>
                  <a:pt x="17479" y="11012"/>
                </a:cubicBezTo>
                <a:cubicBezTo>
                  <a:pt x="17488" y="11030"/>
                  <a:pt x="17500" y="11045"/>
                  <a:pt x="17507" y="11045"/>
                </a:cubicBezTo>
                <a:cubicBezTo>
                  <a:pt x="17513" y="11045"/>
                  <a:pt x="17518" y="11030"/>
                  <a:pt x="17518" y="11012"/>
                </a:cubicBezTo>
                <a:cubicBezTo>
                  <a:pt x="17518" y="10993"/>
                  <a:pt x="17506" y="10978"/>
                  <a:pt x="17491" y="10978"/>
                </a:cubicBezTo>
                <a:close/>
                <a:moveTo>
                  <a:pt x="3990" y="11045"/>
                </a:moveTo>
                <a:cubicBezTo>
                  <a:pt x="3976" y="11045"/>
                  <a:pt x="3964" y="11060"/>
                  <a:pt x="3964" y="11078"/>
                </a:cubicBezTo>
                <a:cubicBezTo>
                  <a:pt x="3964" y="11096"/>
                  <a:pt x="3976" y="11112"/>
                  <a:pt x="3990" y="11112"/>
                </a:cubicBezTo>
                <a:cubicBezTo>
                  <a:pt x="4004" y="11112"/>
                  <a:pt x="4016" y="11096"/>
                  <a:pt x="4016" y="11078"/>
                </a:cubicBezTo>
                <a:cubicBezTo>
                  <a:pt x="4016" y="11060"/>
                  <a:pt x="4004" y="11045"/>
                  <a:pt x="3990" y="11045"/>
                </a:cubicBezTo>
                <a:close/>
                <a:moveTo>
                  <a:pt x="10806" y="11112"/>
                </a:moveTo>
                <a:cubicBezTo>
                  <a:pt x="10791" y="11112"/>
                  <a:pt x="10780" y="11127"/>
                  <a:pt x="10780" y="11145"/>
                </a:cubicBezTo>
                <a:cubicBezTo>
                  <a:pt x="10780" y="11164"/>
                  <a:pt x="10791" y="11178"/>
                  <a:pt x="10806" y="11178"/>
                </a:cubicBezTo>
                <a:cubicBezTo>
                  <a:pt x="10820" y="11178"/>
                  <a:pt x="10832" y="11164"/>
                  <a:pt x="10832" y="11145"/>
                </a:cubicBezTo>
                <a:cubicBezTo>
                  <a:pt x="10832" y="11127"/>
                  <a:pt x="10820" y="11112"/>
                  <a:pt x="10806" y="11112"/>
                </a:cubicBezTo>
                <a:close/>
                <a:moveTo>
                  <a:pt x="17648" y="11212"/>
                </a:moveTo>
                <a:cubicBezTo>
                  <a:pt x="17634" y="11212"/>
                  <a:pt x="17622" y="11227"/>
                  <a:pt x="17622" y="11246"/>
                </a:cubicBezTo>
                <a:cubicBezTo>
                  <a:pt x="17622" y="11264"/>
                  <a:pt x="17634" y="11278"/>
                  <a:pt x="17648" y="11278"/>
                </a:cubicBezTo>
                <a:cubicBezTo>
                  <a:pt x="17662" y="11278"/>
                  <a:pt x="17673" y="11264"/>
                  <a:pt x="17673" y="11246"/>
                </a:cubicBezTo>
                <a:cubicBezTo>
                  <a:pt x="17673" y="11227"/>
                  <a:pt x="17662" y="11212"/>
                  <a:pt x="17648" y="11212"/>
                </a:cubicBezTo>
                <a:close/>
                <a:moveTo>
                  <a:pt x="3861" y="11278"/>
                </a:moveTo>
                <a:cubicBezTo>
                  <a:pt x="3847" y="11278"/>
                  <a:pt x="3835" y="11294"/>
                  <a:pt x="3835" y="11312"/>
                </a:cubicBezTo>
                <a:cubicBezTo>
                  <a:pt x="3835" y="11330"/>
                  <a:pt x="3847" y="11346"/>
                  <a:pt x="3861" y="11346"/>
                </a:cubicBezTo>
                <a:cubicBezTo>
                  <a:pt x="3875" y="11346"/>
                  <a:pt x="3886" y="11330"/>
                  <a:pt x="3886" y="11312"/>
                </a:cubicBezTo>
                <a:cubicBezTo>
                  <a:pt x="3886" y="11294"/>
                  <a:pt x="3875" y="11278"/>
                  <a:pt x="3861" y="11278"/>
                </a:cubicBezTo>
                <a:close/>
                <a:moveTo>
                  <a:pt x="10806" y="11412"/>
                </a:moveTo>
                <a:cubicBezTo>
                  <a:pt x="10791" y="11412"/>
                  <a:pt x="10780" y="11428"/>
                  <a:pt x="10780" y="11446"/>
                </a:cubicBezTo>
                <a:cubicBezTo>
                  <a:pt x="10780" y="11464"/>
                  <a:pt x="10791" y="11479"/>
                  <a:pt x="10806" y="11479"/>
                </a:cubicBezTo>
                <a:cubicBezTo>
                  <a:pt x="10820" y="11479"/>
                  <a:pt x="10832" y="11464"/>
                  <a:pt x="10832" y="11446"/>
                </a:cubicBezTo>
                <a:cubicBezTo>
                  <a:pt x="10832" y="11428"/>
                  <a:pt x="10820" y="11412"/>
                  <a:pt x="10806" y="11412"/>
                </a:cubicBezTo>
                <a:close/>
                <a:moveTo>
                  <a:pt x="17777" y="11446"/>
                </a:moveTo>
                <a:cubicBezTo>
                  <a:pt x="17763" y="11446"/>
                  <a:pt x="17751" y="11460"/>
                  <a:pt x="17751" y="11479"/>
                </a:cubicBezTo>
                <a:cubicBezTo>
                  <a:pt x="17751" y="11497"/>
                  <a:pt x="17763" y="11512"/>
                  <a:pt x="17777" y="11512"/>
                </a:cubicBezTo>
                <a:cubicBezTo>
                  <a:pt x="17792" y="11512"/>
                  <a:pt x="17803" y="11497"/>
                  <a:pt x="17803" y="11479"/>
                </a:cubicBezTo>
                <a:cubicBezTo>
                  <a:pt x="17803" y="11460"/>
                  <a:pt x="17792" y="11446"/>
                  <a:pt x="17777" y="11446"/>
                </a:cubicBezTo>
                <a:close/>
                <a:moveTo>
                  <a:pt x="3705" y="11512"/>
                </a:moveTo>
                <a:cubicBezTo>
                  <a:pt x="3691" y="11512"/>
                  <a:pt x="3679" y="11528"/>
                  <a:pt x="3679" y="11546"/>
                </a:cubicBezTo>
                <a:cubicBezTo>
                  <a:pt x="3679" y="11565"/>
                  <a:pt x="3691" y="11579"/>
                  <a:pt x="3705" y="11579"/>
                </a:cubicBezTo>
                <a:cubicBezTo>
                  <a:pt x="3720" y="11579"/>
                  <a:pt x="3731" y="11565"/>
                  <a:pt x="3731" y="11546"/>
                </a:cubicBezTo>
                <a:cubicBezTo>
                  <a:pt x="3731" y="11528"/>
                  <a:pt x="3720" y="11512"/>
                  <a:pt x="3705" y="11512"/>
                </a:cubicBezTo>
                <a:close/>
                <a:moveTo>
                  <a:pt x="17933" y="11679"/>
                </a:moveTo>
                <a:cubicBezTo>
                  <a:pt x="17919" y="11679"/>
                  <a:pt x="17907" y="11694"/>
                  <a:pt x="17907" y="11713"/>
                </a:cubicBezTo>
                <a:cubicBezTo>
                  <a:pt x="17907" y="11731"/>
                  <a:pt x="17919" y="11747"/>
                  <a:pt x="17933" y="11747"/>
                </a:cubicBezTo>
                <a:cubicBezTo>
                  <a:pt x="17947" y="11747"/>
                  <a:pt x="17958" y="11731"/>
                  <a:pt x="17958" y="11713"/>
                </a:cubicBezTo>
                <a:cubicBezTo>
                  <a:pt x="17958" y="11694"/>
                  <a:pt x="17947" y="11679"/>
                  <a:pt x="17933" y="11679"/>
                </a:cubicBezTo>
                <a:close/>
                <a:moveTo>
                  <a:pt x="10806" y="11713"/>
                </a:moveTo>
                <a:cubicBezTo>
                  <a:pt x="10791" y="11713"/>
                  <a:pt x="10780" y="11728"/>
                  <a:pt x="10780" y="11747"/>
                </a:cubicBezTo>
                <a:cubicBezTo>
                  <a:pt x="10780" y="11765"/>
                  <a:pt x="10791" y="11779"/>
                  <a:pt x="10806" y="11779"/>
                </a:cubicBezTo>
                <a:cubicBezTo>
                  <a:pt x="10820" y="11779"/>
                  <a:pt x="10832" y="11765"/>
                  <a:pt x="10832" y="11747"/>
                </a:cubicBezTo>
                <a:cubicBezTo>
                  <a:pt x="10832" y="11728"/>
                  <a:pt x="10820" y="11713"/>
                  <a:pt x="10806" y="11713"/>
                </a:cubicBezTo>
                <a:close/>
                <a:moveTo>
                  <a:pt x="3556" y="11761"/>
                </a:moveTo>
                <a:cubicBezTo>
                  <a:pt x="3548" y="11764"/>
                  <a:pt x="3542" y="11770"/>
                  <a:pt x="3537" y="11779"/>
                </a:cubicBezTo>
                <a:cubicBezTo>
                  <a:pt x="3528" y="11798"/>
                  <a:pt x="3539" y="11813"/>
                  <a:pt x="3561" y="11813"/>
                </a:cubicBezTo>
                <a:cubicBezTo>
                  <a:pt x="3607" y="11813"/>
                  <a:pt x="3613" y="11792"/>
                  <a:pt x="3577" y="11764"/>
                </a:cubicBezTo>
                <a:cubicBezTo>
                  <a:pt x="3571" y="11759"/>
                  <a:pt x="3563" y="11758"/>
                  <a:pt x="3556" y="11761"/>
                </a:cubicBezTo>
                <a:close/>
                <a:moveTo>
                  <a:pt x="18075" y="11913"/>
                </a:moveTo>
                <a:cubicBezTo>
                  <a:pt x="18054" y="11913"/>
                  <a:pt x="18036" y="11928"/>
                  <a:pt x="18036" y="11946"/>
                </a:cubicBezTo>
                <a:cubicBezTo>
                  <a:pt x="18036" y="11964"/>
                  <a:pt x="18054" y="11980"/>
                  <a:pt x="18075" y="11980"/>
                </a:cubicBezTo>
                <a:cubicBezTo>
                  <a:pt x="18096" y="11980"/>
                  <a:pt x="18114" y="11964"/>
                  <a:pt x="18114" y="11946"/>
                </a:cubicBezTo>
                <a:cubicBezTo>
                  <a:pt x="18114" y="11928"/>
                  <a:pt x="18096" y="11913"/>
                  <a:pt x="18075" y="11913"/>
                </a:cubicBezTo>
                <a:close/>
                <a:moveTo>
                  <a:pt x="3420" y="11980"/>
                </a:moveTo>
                <a:cubicBezTo>
                  <a:pt x="3405" y="11980"/>
                  <a:pt x="3394" y="11995"/>
                  <a:pt x="3394" y="12013"/>
                </a:cubicBezTo>
                <a:cubicBezTo>
                  <a:pt x="3394" y="12032"/>
                  <a:pt x="3405" y="12046"/>
                  <a:pt x="3420" y="12046"/>
                </a:cubicBezTo>
                <a:cubicBezTo>
                  <a:pt x="3434" y="12046"/>
                  <a:pt x="3446" y="12032"/>
                  <a:pt x="3446" y="12013"/>
                </a:cubicBezTo>
                <a:cubicBezTo>
                  <a:pt x="3446" y="11995"/>
                  <a:pt x="3434" y="11980"/>
                  <a:pt x="3420" y="11980"/>
                </a:cubicBezTo>
                <a:close/>
                <a:moveTo>
                  <a:pt x="10806" y="12013"/>
                </a:moveTo>
                <a:cubicBezTo>
                  <a:pt x="10791" y="12013"/>
                  <a:pt x="10780" y="12028"/>
                  <a:pt x="10780" y="12046"/>
                </a:cubicBezTo>
                <a:cubicBezTo>
                  <a:pt x="10780" y="12064"/>
                  <a:pt x="10791" y="12080"/>
                  <a:pt x="10806" y="12080"/>
                </a:cubicBezTo>
                <a:cubicBezTo>
                  <a:pt x="10820" y="12080"/>
                  <a:pt x="10832" y="12064"/>
                  <a:pt x="10832" y="12046"/>
                </a:cubicBezTo>
                <a:cubicBezTo>
                  <a:pt x="10832" y="12028"/>
                  <a:pt x="10820" y="12013"/>
                  <a:pt x="10806" y="12013"/>
                </a:cubicBezTo>
                <a:close/>
                <a:moveTo>
                  <a:pt x="18218" y="12146"/>
                </a:moveTo>
                <a:cubicBezTo>
                  <a:pt x="18204" y="12146"/>
                  <a:pt x="18192" y="12162"/>
                  <a:pt x="18192" y="12180"/>
                </a:cubicBezTo>
                <a:cubicBezTo>
                  <a:pt x="18192" y="12198"/>
                  <a:pt x="18204" y="12214"/>
                  <a:pt x="18218" y="12214"/>
                </a:cubicBezTo>
                <a:cubicBezTo>
                  <a:pt x="18232" y="12214"/>
                  <a:pt x="18244" y="12198"/>
                  <a:pt x="18244" y="12180"/>
                </a:cubicBezTo>
                <a:cubicBezTo>
                  <a:pt x="18244" y="12162"/>
                  <a:pt x="18232" y="12146"/>
                  <a:pt x="18218" y="12146"/>
                </a:cubicBezTo>
                <a:close/>
                <a:moveTo>
                  <a:pt x="3279" y="12214"/>
                </a:moveTo>
                <a:cubicBezTo>
                  <a:pt x="3273" y="12214"/>
                  <a:pt x="3260" y="12228"/>
                  <a:pt x="3251" y="12246"/>
                </a:cubicBezTo>
                <a:cubicBezTo>
                  <a:pt x="3243" y="12265"/>
                  <a:pt x="3248" y="12280"/>
                  <a:pt x="3263" y="12280"/>
                </a:cubicBezTo>
                <a:cubicBezTo>
                  <a:pt x="3278" y="12280"/>
                  <a:pt x="3290" y="12265"/>
                  <a:pt x="3290" y="12246"/>
                </a:cubicBezTo>
                <a:cubicBezTo>
                  <a:pt x="3290" y="12228"/>
                  <a:pt x="3285" y="12214"/>
                  <a:pt x="3279" y="12214"/>
                </a:cubicBezTo>
                <a:close/>
                <a:moveTo>
                  <a:pt x="10806" y="12314"/>
                </a:moveTo>
                <a:cubicBezTo>
                  <a:pt x="10791" y="12314"/>
                  <a:pt x="10780" y="12328"/>
                  <a:pt x="10780" y="12347"/>
                </a:cubicBezTo>
                <a:cubicBezTo>
                  <a:pt x="10780" y="12365"/>
                  <a:pt x="10791" y="12380"/>
                  <a:pt x="10806" y="12380"/>
                </a:cubicBezTo>
                <a:cubicBezTo>
                  <a:pt x="10820" y="12380"/>
                  <a:pt x="10832" y="12365"/>
                  <a:pt x="10832" y="12347"/>
                </a:cubicBezTo>
                <a:cubicBezTo>
                  <a:pt x="10832" y="12328"/>
                  <a:pt x="10820" y="12314"/>
                  <a:pt x="10806" y="12314"/>
                </a:cubicBezTo>
                <a:close/>
                <a:moveTo>
                  <a:pt x="18373" y="12380"/>
                </a:moveTo>
                <a:cubicBezTo>
                  <a:pt x="18359" y="12380"/>
                  <a:pt x="18347" y="12396"/>
                  <a:pt x="18347" y="12414"/>
                </a:cubicBezTo>
                <a:cubicBezTo>
                  <a:pt x="18347" y="12432"/>
                  <a:pt x="18359" y="12447"/>
                  <a:pt x="18373" y="12447"/>
                </a:cubicBezTo>
                <a:cubicBezTo>
                  <a:pt x="18388" y="12447"/>
                  <a:pt x="18399" y="12432"/>
                  <a:pt x="18399" y="12414"/>
                </a:cubicBezTo>
                <a:cubicBezTo>
                  <a:pt x="18399" y="12396"/>
                  <a:pt x="18388" y="12380"/>
                  <a:pt x="18373" y="12380"/>
                </a:cubicBezTo>
                <a:close/>
                <a:moveTo>
                  <a:pt x="3117" y="12459"/>
                </a:moveTo>
                <a:cubicBezTo>
                  <a:pt x="3112" y="12462"/>
                  <a:pt x="3109" y="12469"/>
                  <a:pt x="3109" y="12479"/>
                </a:cubicBezTo>
                <a:cubicBezTo>
                  <a:pt x="3109" y="12498"/>
                  <a:pt x="3120" y="12514"/>
                  <a:pt x="3135" y="12514"/>
                </a:cubicBezTo>
                <a:cubicBezTo>
                  <a:pt x="3149" y="12514"/>
                  <a:pt x="3161" y="12507"/>
                  <a:pt x="3161" y="12499"/>
                </a:cubicBezTo>
                <a:cubicBezTo>
                  <a:pt x="3161" y="12491"/>
                  <a:pt x="3149" y="12476"/>
                  <a:pt x="3135" y="12464"/>
                </a:cubicBezTo>
                <a:cubicBezTo>
                  <a:pt x="3128" y="12459"/>
                  <a:pt x="3122" y="12457"/>
                  <a:pt x="3117" y="12459"/>
                </a:cubicBezTo>
                <a:close/>
                <a:moveTo>
                  <a:pt x="10806" y="12614"/>
                </a:moveTo>
                <a:cubicBezTo>
                  <a:pt x="10791" y="12614"/>
                  <a:pt x="10780" y="12629"/>
                  <a:pt x="10780" y="12647"/>
                </a:cubicBezTo>
                <a:cubicBezTo>
                  <a:pt x="10780" y="12666"/>
                  <a:pt x="10791" y="12681"/>
                  <a:pt x="10806" y="12681"/>
                </a:cubicBezTo>
                <a:cubicBezTo>
                  <a:pt x="10820" y="12681"/>
                  <a:pt x="10832" y="12666"/>
                  <a:pt x="10832" y="12647"/>
                </a:cubicBezTo>
                <a:cubicBezTo>
                  <a:pt x="10832" y="12629"/>
                  <a:pt x="10820" y="12614"/>
                  <a:pt x="10806" y="12614"/>
                </a:cubicBezTo>
                <a:close/>
                <a:moveTo>
                  <a:pt x="18503" y="12614"/>
                </a:moveTo>
                <a:cubicBezTo>
                  <a:pt x="18488" y="12614"/>
                  <a:pt x="18477" y="12629"/>
                  <a:pt x="18477" y="12647"/>
                </a:cubicBezTo>
                <a:cubicBezTo>
                  <a:pt x="18477" y="12666"/>
                  <a:pt x="18488" y="12681"/>
                  <a:pt x="18503" y="12681"/>
                </a:cubicBezTo>
                <a:cubicBezTo>
                  <a:pt x="18517" y="12681"/>
                  <a:pt x="18529" y="12666"/>
                  <a:pt x="18529" y="12647"/>
                </a:cubicBezTo>
                <a:cubicBezTo>
                  <a:pt x="18529" y="12629"/>
                  <a:pt x="18517" y="12614"/>
                  <a:pt x="18503" y="12614"/>
                </a:cubicBezTo>
                <a:close/>
                <a:moveTo>
                  <a:pt x="18658" y="12848"/>
                </a:moveTo>
                <a:cubicBezTo>
                  <a:pt x="18644" y="12848"/>
                  <a:pt x="18632" y="12863"/>
                  <a:pt x="18632" y="12881"/>
                </a:cubicBezTo>
                <a:cubicBezTo>
                  <a:pt x="18632" y="12900"/>
                  <a:pt x="18644" y="12915"/>
                  <a:pt x="18658" y="12915"/>
                </a:cubicBezTo>
                <a:cubicBezTo>
                  <a:pt x="18672" y="12915"/>
                  <a:pt x="18684" y="12900"/>
                  <a:pt x="18684" y="12881"/>
                </a:cubicBezTo>
                <a:cubicBezTo>
                  <a:pt x="18684" y="12863"/>
                  <a:pt x="18672" y="12848"/>
                  <a:pt x="18658" y="12848"/>
                </a:cubicBezTo>
                <a:close/>
                <a:moveTo>
                  <a:pt x="10806" y="12915"/>
                </a:moveTo>
                <a:cubicBezTo>
                  <a:pt x="10791" y="12915"/>
                  <a:pt x="10780" y="12929"/>
                  <a:pt x="10780" y="12948"/>
                </a:cubicBezTo>
                <a:cubicBezTo>
                  <a:pt x="10780" y="12966"/>
                  <a:pt x="10791" y="12981"/>
                  <a:pt x="10806" y="12981"/>
                </a:cubicBezTo>
                <a:cubicBezTo>
                  <a:pt x="10820" y="12981"/>
                  <a:pt x="10832" y="12966"/>
                  <a:pt x="10832" y="12948"/>
                </a:cubicBezTo>
                <a:cubicBezTo>
                  <a:pt x="10832" y="12929"/>
                  <a:pt x="10820" y="12915"/>
                  <a:pt x="10806" y="12915"/>
                </a:cubicBezTo>
                <a:close/>
                <a:moveTo>
                  <a:pt x="2824" y="12931"/>
                </a:moveTo>
                <a:cubicBezTo>
                  <a:pt x="2809" y="12943"/>
                  <a:pt x="2804" y="12966"/>
                  <a:pt x="2812" y="12983"/>
                </a:cubicBezTo>
                <a:cubicBezTo>
                  <a:pt x="2835" y="13030"/>
                  <a:pt x="2850" y="13021"/>
                  <a:pt x="2850" y="12962"/>
                </a:cubicBezTo>
                <a:cubicBezTo>
                  <a:pt x="2850" y="12934"/>
                  <a:pt x="2838" y="12920"/>
                  <a:pt x="2824" y="12931"/>
                </a:cubicBezTo>
                <a:close/>
                <a:moveTo>
                  <a:pt x="18788" y="13082"/>
                </a:moveTo>
                <a:cubicBezTo>
                  <a:pt x="18773" y="13082"/>
                  <a:pt x="18762" y="13096"/>
                  <a:pt x="18762" y="13114"/>
                </a:cubicBezTo>
                <a:cubicBezTo>
                  <a:pt x="18762" y="13133"/>
                  <a:pt x="18773" y="13148"/>
                  <a:pt x="18788" y="13148"/>
                </a:cubicBezTo>
                <a:cubicBezTo>
                  <a:pt x="18802" y="13148"/>
                  <a:pt x="18814" y="13133"/>
                  <a:pt x="18814" y="13114"/>
                </a:cubicBezTo>
                <a:cubicBezTo>
                  <a:pt x="18814" y="13096"/>
                  <a:pt x="18802" y="13082"/>
                  <a:pt x="18788" y="13082"/>
                </a:cubicBezTo>
                <a:close/>
                <a:moveTo>
                  <a:pt x="2696" y="13182"/>
                </a:moveTo>
                <a:cubicBezTo>
                  <a:pt x="2681" y="13182"/>
                  <a:pt x="2668" y="13196"/>
                  <a:pt x="2668" y="13215"/>
                </a:cubicBezTo>
                <a:cubicBezTo>
                  <a:pt x="2668" y="13233"/>
                  <a:pt x="2674" y="13248"/>
                  <a:pt x="2680" y="13248"/>
                </a:cubicBezTo>
                <a:cubicBezTo>
                  <a:pt x="2686" y="13248"/>
                  <a:pt x="2698" y="13233"/>
                  <a:pt x="2707" y="13215"/>
                </a:cubicBezTo>
                <a:cubicBezTo>
                  <a:pt x="2716" y="13196"/>
                  <a:pt x="2711" y="13182"/>
                  <a:pt x="2696" y="13182"/>
                </a:cubicBezTo>
                <a:close/>
                <a:moveTo>
                  <a:pt x="10806" y="13215"/>
                </a:moveTo>
                <a:cubicBezTo>
                  <a:pt x="10791" y="13215"/>
                  <a:pt x="10780" y="13230"/>
                  <a:pt x="10780" y="13248"/>
                </a:cubicBezTo>
                <a:cubicBezTo>
                  <a:pt x="10780" y="13267"/>
                  <a:pt x="10791" y="13282"/>
                  <a:pt x="10806" y="13282"/>
                </a:cubicBezTo>
                <a:cubicBezTo>
                  <a:pt x="10820" y="13282"/>
                  <a:pt x="10832" y="13267"/>
                  <a:pt x="10832" y="13248"/>
                </a:cubicBezTo>
                <a:cubicBezTo>
                  <a:pt x="10832" y="13230"/>
                  <a:pt x="10820" y="13215"/>
                  <a:pt x="10806" y="13215"/>
                </a:cubicBezTo>
                <a:close/>
                <a:moveTo>
                  <a:pt x="18943" y="13315"/>
                </a:moveTo>
                <a:cubicBezTo>
                  <a:pt x="18929" y="13315"/>
                  <a:pt x="18918" y="13330"/>
                  <a:pt x="18918" y="13348"/>
                </a:cubicBezTo>
                <a:cubicBezTo>
                  <a:pt x="18918" y="13367"/>
                  <a:pt x="18929" y="13382"/>
                  <a:pt x="18943" y="13382"/>
                </a:cubicBezTo>
                <a:cubicBezTo>
                  <a:pt x="18957" y="13382"/>
                  <a:pt x="18969" y="13367"/>
                  <a:pt x="18969" y="13348"/>
                </a:cubicBezTo>
                <a:cubicBezTo>
                  <a:pt x="18969" y="13330"/>
                  <a:pt x="18957" y="13315"/>
                  <a:pt x="18943" y="13315"/>
                </a:cubicBezTo>
                <a:close/>
                <a:moveTo>
                  <a:pt x="2537" y="13415"/>
                </a:moveTo>
                <a:cubicBezTo>
                  <a:pt x="2522" y="13415"/>
                  <a:pt x="2517" y="13430"/>
                  <a:pt x="2526" y="13449"/>
                </a:cubicBezTo>
                <a:cubicBezTo>
                  <a:pt x="2535" y="13467"/>
                  <a:pt x="2547" y="13482"/>
                  <a:pt x="2554" y="13482"/>
                </a:cubicBezTo>
                <a:cubicBezTo>
                  <a:pt x="2560" y="13482"/>
                  <a:pt x="2565" y="13467"/>
                  <a:pt x="2565" y="13449"/>
                </a:cubicBezTo>
                <a:cubicBezTo>
                  <a:pt x="2565" y="13430"/>
                  <a:pt x="2552" y="13415"/>
                  <a:pt x="2537" y="13415"/>
                </a:cubicBezTo>
                <a:close/>
                <a:moveTo>
                  <a:pt x="10806" y="13515"/>
                </a:moveTo>
                <a:cubicBezTo>
                  <a:pt x="10795" y="13515"/>
                  <a:pt x="10781" y="13542"/>
                  <a:pt x="10774" y="13574"/>
                </a:cubicBezTo>
                <a:cubicBezTo>
                  <a:pt x="10765" y="13621"/>
                  <a:pt x="9725" y="14014"/>
                  <a:pt x="5594" y="15533"/>
                </a:cubicBezTo>
                <a:cubicBezTo>
                  <a:pt x="2752" y="16579"/>
                  <a:pt x="330" y="17473"/>
                  <a:pt x="213" y="17520"/>
                </a:cubicBezTo>
                <a:lnTo>
                  <a:pt x="0" y="17605"/>
                </a:lnTo>
                <a:lnTo>
                  <a:pt x="5397" y="19596"/>
                </a:lnTo>
                <a:cubicBezTo>
                  <a:pt x="8365" y="20690"/>
                  <a:pt x="10805" y="21582"/>
                  <a:pt x="10819" y="21578"/>
                </a:cubicBezTo>
                <a:cubicBezTo>
                  <a:pt x="11060" y="21511"/>
                  <a:pt x="21600" y="17599"/>
                  <a:pt x="21578" y="17585"/>
                </a:cubicBezTo>
                <a:cubicBezTo>
                  <a:pt x="21561" y="17574"/>
                  <a:pt x="19141" y="16680"/>
                  <a:pt x="16199" y="15599"/>
                </a:cubicBezTo>
                <a:cubicBezTo>
                  <a:pt x="11923" y="14027"/>
                  <a:pt x="10847" y="13621"/>
                  <a:pt x="10838" y="13574"/>
                </a:cubicBezTo>
                <a:cubicBezTo>
                  <a:pt x="10831" y="13542"/>
                  <a:pt x="10817" y="13515"/>
                  <a:pt x="10806" y="13515"/>
                </a:cubicBezTo>
                <a:close/>
                <a:moveTo>
                  <a:pt x="19079" y="13563"/>
                </a:moveTo>
                <a:cubicBezTo>
                  <a:pt x="19072" y="13566"/>
                  <a:pt x="19065" y="13572"/>
                  <a:pt x="19061" y="13582"/>
                </a:cubicBezTo>
                <a:cubicBezTo>
                  <a:pt x="19052" y="13600"/>
                  <a:pt x="19062" y="13615"/>
                  <a:pt x="19084" y="13615"/>
                </a:cubicBezTo>
                <a:cubicBezTo>
                  <a:pt x="19130" y="13615"/>
                  <a:pt x="19137" y="13596"/>
                  <a:pt x="19101" y="13567"/>
                </a:cubicBezTo>
                <a:cubicBezTo>
                  <a:pt x="19094" y="13562"/>
                  <a:pt x="19087" y="13561"/>
                  <a:pt x="19079" y="13563"/>
                </a:cubicBezTo>
                <a:close/>
                <a:moveTo>
                  <a:pt x="2397" y="13649"/>
                </a:moveTo>
                <a:cubicBezTo>
                  <a:pt x="2374" y="13649"/>
                  <a:pt x="2362" y="13664"/>
                  <a:pt x="2371" y="13683"/>
                </a:cubicBezTo>
                <a:cubicBezTo>
                  <a:pt x="2379" y="13701"/>
                  <a:pt x="2391" y="13716"/>
                  <a:pt x="2397" y="13716"/>
                </a:cubicBezTo>
                <a:cubicBezTo>
                  <a:pt x="2402" y="13716"/>
                  <a:pt x="2413" y="13701"/>
                  <a:pt x="2422" y="13683"/>
                </a:cubicBezTo>
                <a:cubicBezTo>
                  <a:pt x="2431" y="13664"/>
                  <a:pt x="2420" y="13649"/>
                  <a:pt x="2397" y="13649"/>
                </a:cubicBezTo>
                <a:close/>
                <a:moveTo>
                  <a:pt x="19229" y="13783"/>
                </a:moveTo>
                <a:cubicBezTo>
                  <a:pt x="19215" y="13783"/>
                  <a:pt x="19203" y="13797"/>
                  <a:pt x="19203" y="13816"/>
                </a:cubicBezTo>
                <a:cubicBezTo>
                  <a:pt x="19203" y="13834"/>
                  <a:pt x="19215" y="13849"/>
                  <a:pt x="19229" y="13849"/>
                </a:cubicBezTo>
                <a:cubicBezTo>
                  <a:pt x="19243" y="13849"/>
                  <a:pt x="19254" y="13834"/>
                  <a:pt x="19254" y="13816"/>
                </a:cubicBezTo>
                <a:cubicBezTo>
                  <a:pt x="19254" y="13797"/>
                  <a:pt x="19243" y="13783"/>
                  <a:pt x="19229" y="13783"/>
                </a:cubicBezTo>
                <a:close/>
                <a:moveTo>
                  <a:pt x="2254" y="13883"/>
                </a:moveTo>
                <a:cubicBezTo>
                  <a:pt x="2240" y="13883"/>
                  <a:pt x="2228" y="13898"/>
                  <a:pt x="2228" y="13916"/>
                </a:cubicBezTo>
                <a:cubicBezTo>
                  <a:pt x="2228" y="13934"/>
                  <a:pt x="2240" y="13950"/>
                  <a:pt x="2254" y="13950"/>
                </a:cubicBezTo>
                <a:cubicBezTo>
                  <a:pt x="2268" y="13950"/>
                  <a:pt x="2280" y="13934"/>
                  <a:pt x="2280" y="13916"/>
                </a:cubicBezTo>
                <a:cubicBezTo>
                  <a:pt x="2280" y="13898"/>
                  <a:pt x="2268" y="13883"/>
                  <a:pt x="2254" y="13883"/>
                </a:cubicBezTo>
                <a:close/>
                <a:moveTo>
                  <a:pt x="19366" y="14033"/>
                </a:moveTo>
                <a:cubicBezTo>
                  <a:pt x="19361" y="14039"/>
                  <a:pt x="19358" y="14050"/>
                  <a:pt x="19358" y="14064"/>
                </a:cubicBezTo>
                <a:cubicBezTo>
                  <a:pt x="19358" y="14123"/>
                  <a:pt x="19373" y="14132"/>
                  <a:pt x="19396" y="14085"/>
                </a:cubicBezTo>
                <a:cubicBezTo>
                  <a:pt x="19404" y="14068"/>
                  <a:pt x="19399" y="14045"/>
                  <a:pt x="19384" y="14033"/>
                </a:cubicBezTo>
                <a:cubicBezTo>
                  <a:pt x="19377" y="14028"/>
                  <a:pt x="19370" y="14028"/>
                  <a:pt x="19366" y="14033"/>
                </a:cubicBezTo>
                <a:close/>
                <a:moveTo>
                  <a:pt x="2098" y="14116"/>
                </a:moveTo>
                <a:cubicBezTo>
                  <a:pt x="2084" y="14116"/>
                  <a:pt x="2072" y="14132"/>
                  <a:pt x="2072" y="14150"/>
                </a:cubicBezTo>
                <a:cubicBezTo>
                  <a:pt x="2072" y="14168"/>
                  <a:pt x="2084" y="14183"/>
                  <a:pt x="2098" y="14183"/>
                </a:cubicBezTo>
                <a:cubicBezTo>
                  <a:pt x="2113" y="14183"/>
                  <a:pt x="2124" y="14168"/>
                  <a:pt x="2124" y="14150"/>
                </a:cubicBezTo>
                <a:cubicBezTo>
                  <a:pt x="2124" y="14132"/>
                  <a:pt x="2113" y="14116"/>
                  <a:pt x="2098" y="14116"/>
                </a:cubicBezTo>
                <a:close/>
                <a:moveTo>
                  <a:pt x="19512" y="14283"/>
                </a:moveTo>
                <a:cubicBezTo>
                  <a:pt x="19497" y="14283"/>
                  <a:pt x="19491" y="14298"/>
                  <a:pt x="19500" y="14317"/>
                </a:cubicBezTo>
                <a:cubicBezTo>
                  <a:pt x="19509" y="14335"/>
                  <a:pt x="19522" y="14350"/>
                  <a:pt x="19528" y="14350"/>
                </a:cubicBezTo>
                <a:cubicBezTo>
                  <a:pt x="19534" y="14350"/>
                  <a:pt x="19539" y="14335"/>
                  <a:pt x="19539" y="14317"/>
                </a:cubicBezTo>
                <a:cubicBezTo>
                  <a:pt x="19539" y="14298"/>
                  <a:pt x="19527" y="14283"/>
                  <a:pt x="19512" y="14283"/>
                </a:cubicBezTo>
                <a:close/>
                <a:moveTo>
                  <a:pt x="1969" y="14350"/>
                </a:moveTo>
                <a:cubicBezTo>
                  <a:pt x="1955" y="14350"/>
                  <a:pt x="1943" y="14365"/>
                  <a:pt x="1943" y="14383"/>
                </a:cubicBezTo>
                <a:cubicBezTo>
                  <a:pt x="1943" y="14401"/>
                  <a:pt x="1955" y="14417"/>
                  <a:pt x="1969" y="14417"/>
                </a:cubicBezTo>
                <a:cubicBezTo>
                  <a:pt x="1983" y="14417"/>
                  <a:pt x="1994" y="14401"/>
                  <a:pt x="1994" y="14383"/>
                </a:cubicBezTo>
                <a:cubicBezTo>
                  <a:pt x="1994" y="14365"/>
                  <a:pt x="1983" y="14350"/>
                  <a:pt x="1969" y="14350"/>
                </a:cubicBezTo>
                <a:close/>
                <a:moveTo>
                  <a:pt x="19669" y="14517"/>
                </a:moveTo>
                <a:cubicBezTo>
                  <a:pt x="19655" y="14517"/>
                  <a:pt x="19643" y="14532"/>
                  <a:pt x="19643" y="14551"/>
                </a:cubicBezTo>
                <a:cubicBezTo>
                  <a:pt x="19643" y="14569"/>
                  <a:pt x="19655" y="14583"/>
                  <a:pt x="19669" y="14583"/>
                </a:cubicBezTo>
                <a:cubicBezTo>
                  <a:pt x="19683" y="14583"/>
                  <a:pt x="19695" y="14569"/>
                  <a:pt x="19695" y="14551"/>
                </a:cubicBezTo>
                <a:cubicBezTo>
                  <a:pt x="19695" y="14532"/>
                  <a:pt x="19683" y="14517"/>
                  <a:pt x="19669" y="14517"/>
                </a:cubicBezTo>
                <a:close/>
                <a:moveTo>
                  <a:pt x="1813" y="14583"/>
                </a:moveTo>
                <a:cubicBezTo>
                  <a:pt x="1799" y="14583"/>
                  <a:pt x="1787" y="14599"/>
                  <a:pt x="1787" y="14617"/>
                </a:cubicBezTo>
                <a:cubicBezTo>
                  <a:pt x="1787" y="14636"/>
                  <a:pt x="1799" y="14651"/>
                  <a:pt x="1813" y="14651"/>
                </a:cubicBezTo>
                <a:cubicBezTo>
                  <a:pt x="1828" y="14651"/>
                  <a:pt x="1839" y="14636"/>
                  <a:pt x="1839" y="14617"/>
                </a:cubicBezTo>
                <a:cubicBezTo>
                  <a:pt x="1839" y="14599"/>
                  <a:pt x="1828" y="14583"/>
                  <a:pt x="1813" y="14583"/>
                </a:cubicBezTo>
                <a:close/>
                <a:moveTo>
                  <a:pt x="19799" y="14751"/>
                </a:moveTo>
                <a:cubicBezTo>
                  <a:pt x="19784" y="14751"/>
                  <a:pt x="19772" y="14765"/>
                  <a:pt x="19772" y="14784"/>
                </a:cubicBezTo>
                <a:cubicBezTo>
                  <a:pt x="19772" y="14802"/>
                  <a:pt x="19784" y="14818"/>
                  <a:pt x="19799" y="14818"/>
                </a:cubicBezTo>
                <a:cubicBezTo>
                  <a:pt x="19813" y="14818"/>
                  <a:pt x="19825" y="14802"/>
                  <a:pt x="19825" y="14784"/>
                </a:cubicBezTo>
                <a:cubicBezTo>
                  <a:pt x="19825" y="14765"/>
                  <a:pt x="19813" y="14751"/>
                  <a:pt x="19799" y="14751"/>
                </a:cubicBezTo>
                <a:close/>
                <a:moveTo>
                  <a:pt x="1671" y="14818"/>
                </a:moveTo>
                <a:cubicBezTo>
                  <a:pt x="1649" y="14818"/>
                  <a:pt x="1632" y="14833"/>
                  <a:pt x="1632" y="14851"/>
                </a:cubicBezTo>
                <a:cubicBezTo>
                  <a:pt x="1632" y="14870"/>
                  <a:pt x="1649" y="14884"/>
                  <a:pt x="1671" y="14884"/>
                </a:cubicBezTo>
                <a:cubicBezTo>
                  <a:pt x="1692" y="14884"/>
                  <a:pt x="1709" y="14870"/>
                  <a:pt x="1709" y="14851"/>
                </a:cubicBezTo>
                <a:cubicBezTo>
                  <a:pt x="1709" y="14833"/>
                  <a:pt x="1692" y="14818"/>
                  <a:pt x="1671" y="14818"/>
                </a:cubicBezTo>
                <a:close/>
                <a:moveTo>
                  <a:pt x="19954" y="14984"/>
                </a:moveTo>
                <a:cubicBezTo>
                  <a:pt x="19940" y="14984"/>
                  <a:pt x="19928" y="15000"/>
                  <a:pt x="19928" y="15018"/>
                </a:cubicBezTo>
                <a:cubicBezTo>
                  <a:pt x="19928" y="15036"/>
                  <a:pt x="19940" y="15051"/>
                  <a:pt x="19954" y="15051"/>
                </a:cubicBezTo>
                <a:cubicBezTo>
                  <a:pt x="19968" y="15051"/>
                  <a:pt x="19980" y="15036"/>
                  <a:pt x="19980" y="15018"/>
                </a:cubicBezTo>
                <a:cubicBezTo>
                  <a:pt x="19980" y="15000"/>
                  <a:pt x="19968" y="14984"/>
                  <a:pt x="19954" y="14984"/>
                </a:cubicBezTo>
                <a:close/>
                <a:moveTo>
                  <a:pt x="1528" y="15051"/>
                </a:moveTo>
                <a:cubicBezTo>
                  <a:pt x="1514" y="15051"/>
                  <a:pt x="1502" y="15066"/>
                  <a:pt x="1502" y="15084"/>
                </a:cubicBezTo>
                <a:cubicBezTo>
                  <a:pt x="1502" y="15103"/>
                  <a:pt x="1514" y="15118"/>
                  <a:pt x="1528" y="15118"/>
                </a:cubicBezTo>
                <a:cubicBezTo>
                  <a:pt x="1543" y="15118"/>
                  <a:pt x="1554" y="15103"/>
                  <a:pt x="1554" y="15084"/>
                </a:cubicBezTo>
                <a:cubicBezTo>
                  <a:pt x="1554" y="15066"/>
                  <a:pt x="1543" y="15051"/>
                  <a:pt x="1528" y="15051"/>
                </a:cubicBezTo>
                <a:close/>
                <a:moveTo>
                  <a:pt x="20084" y="15218"/>
                </a:moveTo>
                <a:cubicBezTo>
                  <a:pt x="20069" y="15218"/>
                  <a:pt x="20058" y="15233"/>
                  <a:pt x="20058" y="15251"/>
                </a:cubicBezTo>
                <a:cubicBezTo>
                  <a:pt x="20058" y="15269"/>
                  <a:pt x="20069" y="15285"/>
                  <a:pt x="20084" y="15285"/>
                </a:cubicBezTo>
                <a:cubicBezTo>
                  <a:pt x="20098" y="15285"/>
                  <a:pt x="20110" y="15269"/>
                  <a:pt x="20110" y="15251"/>
                </a:cubicBezTo>
                <a:cubicBezTo>
                  <a:pt x="20110" y="15233"/>
                  <a:pt x="20098" y="15218"/>
                  <a:pt x="20084" y="15218"/>
                </a:cubicBezTo>
                <a:close/>
                <a:moveTo>
                  <a:pt x="1373" y="15285"/>
                </a:moveTo>
                <a:cubicBezTo>
                  <a:pt x="1359" y="15285"/>
                  <a:pt x="1347" y="15300"/>
                  <a:pt x="1347" y="15318"/>
                </a:cubicBezTo>
                <a:cubicBezTo>
                  <a:pt x="1347" y="15337"/>
                  <a:pt x="1359" y="15351"/>
                  <a:pt x="1373" y="15351"/>
                </a:cubicBezTo>
                <a:cubicBezTo>
                  <a:pt x="1387" y="15351"/>
                  <a:pt x="1398" y="15337"/>
                  <a:pt x="1398" y="15318"/>
                </a:cubicBezTo>
                <a:cubicBezTo>
                  <a:pt x="1398" y="15300"/>
                  <a:pt x="1387" y="15285"/>
                  <a:pt x="1373" y="15285"/>
                </a:cubicBezTo>
                <a:close/>
                <a:moveTo>
                  <a:pt x="20239" y="15451"/>
                </a:moveTo>
                <a:cubicBezTo>
                  <a:pt x="20225" y="15451"/>
                  <a:pt x="20213" y="15467"/>
                  <a:pt x="20213" y="15485"/>
                </a:cubicBezTo>
                <a:cubicBezTo>
                  <a:pt x="20213" y="15503"/>
                  <a:pt x="20225" y="15519"/>
                  <a:pt x="20239" y="15519"/>
                </a:cubicBezTo>
                <a:cubicBezTo>
                  <a:pt x="20253" y="15519"/>
                  <a:pt x="20265" y="15503"/>
                  <a:pt x="20265" y="15485"/>
                </a:cubicBezTo>
                <a:cubicBezTo>
                  <a:pt x="20265" y="15467"/>
                  <a:pt x="20253" y="15451"/>
                  <a:pt x="20239" y="15451"/>
                </a:cubicBezTo>
                <a:close/>
                <a:moveTo>
                  <a:pt x="1243" y="15519"/>
                </a:moveTo>
                <a:cubicBezTo>
                  <a:pt x="1229" y="15519"/>
                  <a:pt x="1217" y="15533"/>
                  <a:pt x="1217" y="15552"/>
                </a:cubicBezTo>
                <a:cubicBezTo>
                  <a:pt x="1217" y="15570"/>
                  <a:pt x="1229" y="15585"/>
                  <a:pt x="1243" y="15585"/>
                </a:cubicBezTo>
                <a:cubicBezTo>
                  <a:pt x="1257" y="15585"/>
                  <a:pt x="1269" y="15570"/>
                  <a:pt x="1269" y="15552"/>
                </a:cubicBezTo>
                <a:cubicBezTo>
                  <a:pt x="1269" y="15533"/>
                  <a:pt x="1257" y="15519"/>
                  <a:pt x="1243" y="15519"/>
                </a:cubicBezTo>
                <a:close/>
                <a:moveTo>
                  <a:pt x="20395" y="15685"/>
                </a:moveTo>
                <a:cubicBezTo>
                  <a:pt x="20380" y="15685"/>
                  <a:pt x="20368" y="15701"/>
                  <a:pt x="20368" y="15719"/>
                </a:cubicBezTo>
                <a:cubicBezTo>
                  <a:pt x="20368" y="15738"/>
                  <a:pt x="20380" y="15752"/>
                  <a:pt x="20395" y="15752"/>
                </a:cubicBezTo>
                <a:cubicBezTo>
                  <a:pt x="20409" y="15752"/>
                  <a:pt x="20421" y="15738"/>
                  <a:pt x="20421" y="15719"/>
                </a:cubicBezTo>
                <a:cubicBezTo>
                  <a:pt x="20421" y="15701"/>
                  <a:pt x="20409" y="15685"/>
                  <a:pt x="20395" y="15685"/>
                </a:cubicBezTo>
                <a:close/>
                <a:moveTo>
                  <a:pt x="1087" y="15752"/>
                </a:moveTo>
                <a:cubicBezTo>
                  <a:pt x="1073" y="15752"/>
                  <a:pt x="1062" y="15767"/>
                  <a:pt x="1062" y="15786"/>
                </a:cubicBezTo>
                <a:cubicBezTo>
                  <a:pt x="1062" y="15804"/>
                  <a:pt x="1073" y="15819"/>
                  <a:pt x="1087" y="15819"/>
                </a:cubicBezTo>
                <a:cubicBezTo>
                  <a:pt x="1102" y="15819"/>
                  <a:pt x="1113" y="15804"/>
                  <a:pt x="1113" y="15786"/>
                </a:cubicBezTo>
                <a:cubicBezTo>
                  <a:pt x="1113" y="15767"/>
                  <a:pt x="1102" y="15752"/>
                  <a:pt x="1087" y="15752"/>
                </a:cubicBezTo>
                <a:close/>
                <a:moveTo>
                  <a:pt x="20524" y="15920"/>
                </a:moveTo>
                <a:cubicBezTo>
                  <a:pt x="20510" y="15920"/>
                  <a:pt x="20499" y="15934"/>
                  <a:pt x="20499" y="15952"/>
                </a:cubicBezTo>
                <a:cubicBezTo>
                  <a:pt x="20499" y="15971"/>
                  <a:pt x="20510" y="15986"/>
                  <a:pt x="20524" y="15986"/>
                </a:cubicBezTo>
                <a:cubicBezTo>
                  <a:pt x="20538" y="15986"/>
                  <a:pt x="20550" y="15971"/>
                  <a:pt x="20550" y="15952"/>
                </a:cubicBezTo>
                <a:cubicBezTo>
                  <a:pt x="20550" y="15934"/>
                  <a:pt x="20538" y="15920"/>
                  <a:pt x="20524" y="15920"/>
                </a:cubicBezTo>
                <a:close/>
                <a:moveTo>
                  <a:pt x="932" y="15986"/>
                </a:moveTo>
                <a:cubicBezTo>
                  <a:pt x="917" y="15986"/>
                  <a:pt x="906" y="16001"/>
                  <a:pt x="906" y="16020"/>
                </a:cubicBezTo>
                <a:cubicBezTo>
                  <a:pt x="906" y="16038"/>
                  <a:pt x="917" y="16052"/>
                  <a:pt x="932" y="16052"/>
                </a:cubicBezTo>
                <a:cubicBezTo>
                  <a:pt x="946" y="16052"/>
                  <a:pt x="958" y="16038"/>
                  <a:pt x="958" y="16020"/>
                </a:cubicBezTo>
                <a:cubicBezTo>
                  <a:pt x="958" y="16001"/>
                  <a:pt x="946" y="15986"/>
                  <a:pt x="932" y="15986"/>
                </a:cubicBezTo>
                <a:close/>
                <a:moveTo>
                  <a:pt x="20679" y="16153"/>
                </a:moveTo>
                <a:cubicBezTo>
                  <a:pt x="20665" y="16153"/>
                  <a:pt x="20654" y="16168"/>
                  <a:pt x="20654" y="16186"/>
                </a:cubicBezTo>
                <a:cubicBezTo>
                  <a:pt x="20654" y="16205"/>
                  <a:pt x="20665" y="16219"/>
                  <a:pt x="20679" y="16219"/>
                </a:cubicBezTo>
                <a:cubicBezTo>
                  <a:pt x="20694" y="16219"/>
                  <a:pt x="20706" y="16205"/>
                  <a:pt x="20706" y="16186"/>
                </a:cubicBezTo>
                <a:cubicBezTo>
                  <a:pt x="20706" y="16168"/>
                  <a:pt x="20694" y="16153"/>
                  <a:pt x="20679" y="16153"/>
                </a:cubicBezTo>
                <a:close/>
                <a:moveTo>
                  <a:pt x="802" y="16219"/>
                </a:moveTo>
                <a:cubicBezTo>
                  <a:pt x="788" y="16219"/>
                  <a:pt x="777" y="16234"/>
                  <a:pt x="777" y="16253"/>
                </a:cubicBezTo>
                <a:cubicBezTo>
                  <a:pt x="777" y="16271"/>
                  <a:pt x="788" y="16287"/>
                  <a:pt x="802" y="16287"/>
                </a:cubicBezTo>
                <a:cubicBezTo>
                  <a:pt x="817" y="16287"/>
                  <a:pt x="829" y="16271"/>
                  <a:pt x="829" y="16253"/>
                </a:cubicBezTo>
                <a:cubicBezTo>
                  <a:pt x="829" y="16234"/>
                  <a:pt x="817" y="16219"/>
                  <a:pt x="802" y="16219"/>
                </a:cubicBezTo>
                <a:close/>
                <a:moveTo>
                  <a:pt x="20810" y="16387"/>
                </a:moveTo>
                <a:cubicBezTo>
                  <a:pt x="20795" y="16387"/>
                  <a:pt x="20783" y="16401"/>
                  <a:pt x="20783" y="16420"/>
                </a:cubicBezTo>
                <a:cubicBezTo>
                  <a:pt x="20783" y="16438"/>
                  <a:pt x="20795" y="16453"/>
                  <a:pt x="20810" y="16453"/>
                </a:cubicBezTo>
                <a:cubicBezTo>
                  <a:pt x="20824" y="16453"/>
                  <a:pt x="20835" y="16438"/>
                  <a:pt x="20835" y="16420"/>
                </a:cubicBezTo>
                <a:cubicBezTo>
                  <a:pt x="20835" y="16401"/>
                  <a:pt x="20824" y="16387"/>
                  <a:pt x="20810" y="16387"/>
                </a:cubicBezTo>
                <a:close/>
                <a:moveTo>
                  <a:pt x="647" y="16453"/>
                </a:moveTo>
                <a:cubicBezTo>
                  <a:pt x="633" y="16453"/>
                  <a:pt x="621" y="16469"/>
                  <a:pt x="621" y="16487"/>
                </a:cubicBezTo>
                <a:cubicBezTo>
                  <a:pt x="621" y="16505"/>
                  <a:pt x="633" y="16520"/>
                  <a:pt x="647" y="16520"/>
                </a:cubicBezTo>
                <a:cubicBezTo>
                  <a:pt x="661" y="16520"/>
                  <a:pt x="673" y="16505"/>
                  <a:pt x="673" y="16487"/>
                </a:cubicBezTo>
                <a:cubicBezTo>
                  <a:pt x="673" y="16469"/>
                  <a:pt x="661" y="16453"/>
                  <a:pt x="647" y="16453"/>
                </a:cubicBezTo>
                <a:close/>
                <a:moveTo>
                  <a:pt x="20965" y="16620"/>
                </a:moveTo>
                <a:cubicBezTo>
                  <a:pt x="20951" y="16620"/>
                  <a:pt x="20939" y="16635"/>
                  <a:pt x="20939" y="16654"/>
                </a:cubicBezTo>
                <a:cubicBezTo>
                  <a:pt x="20939" y="16672"/>
                  <a:pt x="20951" y="16687"/>
                  <a:pt x="20965" y="16687"/>
                </a:cubicBezTo>
                <a:cubicBezTo>
                  <a:pt x="20979" y="16687"/>
                  <a:pt x="20991" y="16672"/>
                  <a:pt x="20991" y="16654"/>
                </a:cubicBezTo>
                <a:cubicBezTo>
                  <a:pt x="20991" y="16635"/>
                  <a:pt x="20979" y="16620"/>
                  <a:pt x="20965" y="16620"/>
                </a:cubicBezTo>
                <a:close/>
                <a:moveTo>
                  <a:pt x="505" y="16687"/>
                </a:moveTo>
                <a:cubicBezTo>
                  <a:pt x="483" y="16687"/>
                  <a:pt x="466" y="16702"/>
                  <a:pt x="466" y="16720"/>
                </a:cubicBezTo>
                <a:cubicBezTo>
                  <a:pt x="466" y="16738"/>
                  <a:pt x="483" y="16754"/>
                  <a:pt x="505" y="16754"/>
                </a:cubicBezTo>
                <a:cubicBezTo>
                  <a:pt x="526" y="16754"/>
                  <a:pt x="544" y="16738"/>
                  <a:pt x="544" y="16720"/>
                </a:cubicBezTo>
                <a:cubicBezTo>
                  <a:pt x="544" y="16702"/>
                  <a:pt x="526" y="16687"/>
                  <a:pt x="505" y="16687"/>
                </a:cubicBezTo>
                <a:close/>
                <a:moveTo>
                  <a:pt x="21109" y="16854"/>
                </a:moveTo>
                <a:cubicBezTo>
                  <a:pt x="21102" y="16854"/>
                  <a:pt x="21090" y="16869"/>
                  <a:pt x="21081" y="16888"/>
                </a:cubicBezTo>
                <a:cubicBezTo>
                  <a:pt x="21072" y="16906"/>
                  <a:pt x="21078" y="16920"/>
                  <a:pt x="21093" y="16920"/>
                </a:cubicBezTo>
                <a:cubicBezTo>
                  <a:pt x="21108" y="16920"/>
                  <a:pt x="21120" y="16906"/>
                  <a:pt x="21120" y="16888"/>
                </a:cubicBezTo>
                <a:cubicBezTo>
                  <a:pt x="21120" y="16869"/>
                  <a:pt x="21115" y="16854"/>
                  <a:pt x="21109" y="16854"/>
                </a:cubicBezTo>
                <a:close/>
                <a:moveTo>
                  <a:pt x="362" y="16920"/>
                </a:moveTo>
                <a:cubicBezTo>
                  <a:pt x="348" y="16920"/>
                  <a:pt x="336" y="16936"/>
                  <a:pt x="336" y="16954"/>
                </a:cubicBezTo>
                <a:cubicBezTo>
                  <a:pt x="336" y="16973"/>
                  <a:pt x="348" y="16988"/>
                  <a:pt x="362" y="16988"/>
                </a:cubicBezTo>
                <a:cubicBezTo>
                  <a:pt x="376" y="16988"/>
                  <a:pt x="388" y="16973"/>
                  <a:pt x="388" y="16954"/>
                </a:cubicBezTo>
                <a:cubicBezTo>
                  <a:pt x="388" y="16936"/>
                  <a:pt x="376" y="16920"/>
                  <a:pt x="362" y="16920"/>
                </a:cubicBezTo>
                <a:close/>
                <a:moveTo>
                  <a:pt x="206" y="17155"/>
                </a:moveTo>
                <a:cubicBezTo>
                  <a:pt x="192" y="17155"/>
                  <a:pt x="180" y="17169"/>
                  <a:pt x="180" y="17187"/>
                </a:cubicBezTo>
                <a:cubicBezTo>
                  <a:pt x="180" y="17206"/>
                  <a:pt x="192" y="17221"/>
                  <a:pt x="206" y="17221"/>
                </a:cubicBezTo>
                <a:cubicBezTo>
                  <a:pt x="221" y="17221"/>
                  <a:pt x="233" y="17206"/>
                  <a:pt x="233" y="17187"/>
                </a:cubicBezTo>
                <a:cubicBezTo>
                  <a:pt x="233" y="17169"/>
                  <a:pt x="221" y="17155"/>
                  <a:pt x="206" y="17155"/>
                </a:cubicBezTo>
                <a:close/>
                <a:moveTo>
                  <a:pt x="21407" y="17355"/>
                </a:moveTo>
                <a:cubicBezTo>
                  <a:pt x="21392" y="17355"/>
                  <a:pt x="21379" y="17369"/>
                  <a:pt x="21379" y="17388"/>
                </a:cubicBezTo>
                <a:cubicBezTo>
                  <a:pt x="21379" y="17406"/>
                  <a:pt x="21384" y="17421"/>
                  <a:pt x="21391" y="17421"/>
                </a:cubicBezTo>
                <a:cubicBezTo>
                  <a:pt x="21397" y="17421"/>
                  <a:pt x="21410" y="17406"/>
                  <a:pt x="21418" y="17388"/>
                </a:cubicBezTo>
                <a:cubicBezTo>
                  <a:pt x="21427" y="17369"/>
                  <a:pt x="21422" y="17355"/>
                  <a:pt x="21407" y="17355"/>
                </a:cubicBezTo>
                <a:close/>
                <a:moveTo>
                  <a:pt x="77" y="17388"/>
                </a:moveTo>
                <a:cubicBezTo>
                  <a:pt x="63" y="17388"/>
                  <a:pt x="51" y="17403"/>
                  <a:pt x="51" y="17421"/>
                </a:cubicBezTo>
                <a:cubicBezTo>
                  <a:pt x="51" y="17440"/>
                  <a:pt x="63" y="17455"/>
                  <a:pt x="77" y="17455"/>
                </a:cubicBezTo>
                <a:cubicBezTo>
                  <a:pt x="91" y="17455"/>
                  <a:pt x="103" y="17440"/>
                  <a:pt x="103" y="17421"/>
                </a:cubicBezTo>
                <a:cubicBezTo>
                  <a:pt x="103" y="17403"/>
                  <a:pt x="91" y="17388"/>
                  <a:pt x="77" y="17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1212701" y="5265018"/>
            <a:ext cx="10549881" cy="3016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17" name="Shape 317"/>
          <p:cNvSpPr/>
          <p:nvPr/>
        </p:nvSpPr>
        <p:spPr>
          <a:xfrm flipV="1">
            <a:off x="1168896" y="82154"/>
            <a:ext cx="5336332" cy="668898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 flipH="1" flipV="1">
            <a:off x="6525120" y="103088"/>
            <a:ext cx="5234287" cy="6647111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 flipV="1">
            <a:off x="6502399" y="11668"/>
            <a:ext cx="1" cy="827199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 flipV="1">
            <a:off x="3864818" y="602230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 flipV="1">
            <a:off x="3172668" y="583180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 flipV="1">
            <a:off x="1839168" y="544445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3" name="Shape 323"/>
          <p:cNvSpPr/>
          <p:nvPr/>
        </p:nvSpPr>
        <p:spPr>
          <a:xfrm flipV="1">
            <a:off x="2518618" y="564130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4" name="Shape 324"/>
          <p:cNvSpPr/>
          <p:nvPr/>
        </p:nvSpPr>
        <p:spPr>
          <a:xfrm flipV="1">
            <a:off x="5839668" y="660015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 flipV="1">
            <a:off x="4506168" y="621280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 flipV="1">
            <a:off x="5185618" y="6409653"/>
            <a:ext cx="5275164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 flipH="1" flipV="1">
            <a:off x="3824659" y="602230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 flipH="1" flipV="1">
            <a:off x="4516809" y="583180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 flipH="1" flipV="1">
            <a:off x="5850309" y="544445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 flipH="1" flipV="1">
            <a:off x="5170859" y="564130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 flipH="1" flipV="1">
            <a:off x="1849809" y="660015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2" name="Shape 332"/>
          <p:cNvSpPr/>
          <p:nvPr/>
        </p:nvSpPr>
        <p:spPr>
          <a:xfrm flipH="1" flipV="1">
            <a:off x="3183309" y="621280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 flipH="1" flipV="1">
            <a:off x="2503859" y="6409653"/>
            <a:ext cx="5275165" cy="1501531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3867100" y="2724336"/>
            <a:ext cx="5270600" cy="1496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5187950" y="1428989"/>
            <a:ext cx="2628900" cy="746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5848350" y="771214"/>
            <a:ext cx="1308100" cy="371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 flipH="1" flipV="1">
            <a:off x="4529523" y="3285457"/>
            <a:ext cx="2631070" cy="737157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 flipH="1" flipV="1">
            <a:off x="5863009" y="2898103"/>
            <a:ext cx="2623395" cy="761465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 flipH="1" flipV="1">
            <a:off x="5183559" y="3094953"/>
            <a:ext cx="2637682" cy="748190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 flipH="1" flipV="1">
            <a:off x="5875709" y="1596353"/>
            <a:ext cx="1311921" cy="379703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344" name="Group 344"/>
          <p:cNvGrpSpPr/>
          <p:nvPr/>
        </p:nvGrpSpPr>
        <p:grpSpPr>
          <a:xfrm flipH="1">
            <a:off x="4504123" y="2904453"/>
            <a:ext cx="3956880" cy="1124511"/>
            <a:chOff x="0" y="0"/>
            <a:chExt cx="3956879" cy="1124509"/>
          </a:xfrm>
        </p:grpSpPr>
        <p:sp>
          <p:nvSpPr>
            <p:cNvPr id="341" name="Shape 341"/>
            <p:cNvSpPr/>
            <p:nvPr/>
          </p:nvSpPr>
          <p:spPr>
            <a:xfrm flipH="1" flipV="1">
              <a:off x="-1" y="387354"/>
              <a:ext cx="2631070" cy="737156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 flipH="1" flipV="1">
              <a:off x="1333485" y="0"/>
              <a:ext cx="2623395" cy="761465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 flipH="1" flipV="1">
              <a:off x="654035" y="196850"/>
              <a:ext cx="2637682" cy="748190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345" name="Shape 345"/>
          <p:cNvSpPr/>
          <p:nvPr/>
        </p:nvSpPr>
        <p:spPr>
          <a:xfrm flipV="1">
            <a:off x="5806281" y="1596353"/>
            <a:ext cx="1311921" cy="379703"/>
          </a:xfrm>
          <a:prstGeom prst="lin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 flipV="1">
            <a:off x="1164374" y="-110876"/>
            <a:ext cx="5005681" cy="831371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 flipH="1" flipV="1">
            <a:off x="6766369" y="-140791"/>
            <a:ext cx="5046559" cy="822992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 flipV="1">
            <a:off x="6529430" y="-210749"/>
            <a:ext cx="1" cy="9883958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365" name="Group 365"/>
          <p:cNvGrpSpPr/>
          <p:nvPr/>
        </p:nvGrpSpPr>
        <p:grpSpPr>
          <a:xfrm>
            <a:off x="1254490" y="6636618"/>
            <a:ext cx="10549881" cy="3016102"/>
            <a:chOff x="0" y="0"/>
            <a:chExt cx="10549880" cy="3016100"/>
          </a:xfrm>
        </p:grpSpPr>
        <p:sp>
          <p:nvSpPr>
            <p:cNvPr id="350" name="Shape 350"/>
            <p:cNvSpPr/>
            <p:nvPr/>
          </p:nvSpPr>
          <p:spPr>
            <a:xfrm>
              <a:off x="0" y="0"/>
              <a:ext cx="10549881" cy="3016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 flipV="1">
              <a:off x="2652117" y="75728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flipV="1">
              <a:off x="1959967" y="56678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 flipV="1">
              <a:off x="626467" y="17943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 flipV="1">
              <a:off x="1305917" y="37628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flipV="1">
              <a:off x="4626967" y="133513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 flipV="1">
              <a:off x="3293467" y="94778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 flipV="1">
              <a:off x="3972917" y="114463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 flipH="1" flipV="1">
              <a:off x="2611958" y="757285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 flipH="1" flipV="1">
              <a:off x="3304108" y="566785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 flipH="1" flipV="1">
              <a:off x="4637608" y="179435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 flipH="1" flipV="1">
              <a:off x="3958158" y="376285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 flipH="1" flipV="1">
              <a:off x="637108" y="1335135"/>
              <a:ext cx="5275164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 flipH="1" flipV="1">
              <a:off x="1970608" y="947785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 flipH="1" flipV="1">
              <a:off x="1291158" y="1144635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366" name="Shape 366"/>
          <p:cNvSpPr/>
          <p:nvPr/>
        </p:nvSpPr>
        <p:spPr>
          <a:xfrm>
            <a:off x="5861050" y="293342"/>
            <a:ext cx="1308100" cy="371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375" name="Group 375"/>
          <p:cNvGrpSpPr/>
          <p:nvPr/>
        </p:nvGrpSpPr>
        <p:grpSpPr>
          <a:xfrm>
            <a:off x="3894130" y="3318111"/>
            <a:ext cx="5270601" cy="1496071"/>
            <a:chOff x="0" y="0"/>
            <a:chExt cx="5270599" cy="1496069"/>
          </a:xfrm>
        </p:grpSpPr>
        <p:sp>
          <p:nvSpPr>
            <p:cNvPr id="367" name="Shape 367"/>
            <p:cNvSpPr/>
            <p:nvPr/>
          </p:nvSpPr>
          <p:spPr>
            <a:xfrm>
              <a:off x="0" y="0"/>
              <a:ext cx="5270600" cy="14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 flipH="1" flipV="1">
              <a:off x="662423" y="561120"/>
              <a:ext cx="2631070" cy="737157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 flipH="1" flipV="1">
              <a:off x="1995909" y="173766"/>
              <a:ext cx="2623394" cy="761466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 flipH="1" flipV="1">
              <a:off x="1316459" y="370616"/>
              <a:ext cx="2637682" cy="748191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374" name="Group 374"/>
            <p:cNvGrpSpPr/>
            <p:nvPr/>
          </p:nvGrpSpPr>
          <p:grpSpPr>
            <a:xfrm flipH="1">
              <a:off x="637022" y="180116"/>
              <a:ext cx="3956881" cy="1124511"/>
              <a:chOff x="0" y="0"/>
              <a:chExt cx="3956879" cy="1124509"/>
            </a:xfrm>
          </p:grpSpPr>
          <p:sp>
            <p:nvSpPr>
              <p:cNvPr id="371" name="Shape 371"/>
              <p:cNvSpPr/>
              <p:nvPr/>
            </p:nvSpPr>
            <p:spPr>
              <a:xfrm flipH="1" flipV="1">
                <a:off x="-1" y="387354"/>
                <a:ext cx="2631070" cy="737156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372" name="Shape 372"/>
              <p:cNvSpPr/>
              <p:nvPr/>
            </p:nvSpPr>
            <p:spPr>
              <a:xfrm flipH="1" flipV="1">
                <a:off x="1333485" y="0"/>
                <a:ext cx="2623395" cy="761465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373" name="Shape 373"/>
              <p:cNvSpPr/>
              <p:nvPr/>
            </p:nvSpPr>
            <p:spPr>
              <a:xfrm flipH="1" flipV="1">
                <a:off x="654035" y="196850"/>
                <a:ext cx="2637682" cy="748190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</p:grpSp>
      <p:grpSp>
        <p:nvGrpSpPr>
          <p:cNvPr id="379" name="Group 379"/>
          <p:cNvGrpSpPr/>
          <p:nvPr/>
        </p:nvGrpSpPr>
        <p:grpSpPr>
          <a:xfrm>
            <a:off x="5187949" y="1451852"/>
            <a:ext cx="2628901" cy="746220"/>
            <a:chOff x="0" y="0"/>
            <a:chExt cx="2628900" cy="746218"/>
          </a:xfrm>
        </p:grpSpPr>
        <p:sp>
          <p:nvSpPr>
            <p:cNvPr id="376" name="Shape 376"/>
            <p:cNvSpPr/>
            <p:nvPr/>
          </p:nvSpPr>
          <p:spPr>
            <a:xfrm>
              <a:off x="0" y="0"/>
              <a:ext cx="2628900" cy="74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flipH="1" flipV="1">
              <a:off x="727917" y="183258"/>
              <a:ext cx="1311921" cy="379703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flipV="1">
              <a:off x="658489" y="183258"/>
              <a:ext cx="1311922" cy="379703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394" name="Group 394"/>
          <p:cNvGrpSpPr/>
          <p:nvPr/>
        </p:nvGrpSpPr>
        <p:grpSpPr>
          <a:xfrm>
            <a:off x="2780499" y="4648662"/>
            <a:ext cx="7900146" cy="2248901"/>
            <a:chOff x="0" y="0"/>
            <a:chExt cx="7900144" cy="2248900"/>
          </a:xfrm>
        </p:grpSpPr>
        <p:sp>
          <p:nvSpPr>
            <p:cNvPr id="380" name="Shape 380"/>
            <p:cNvSpPr/>
            <p:nvPr/>
          </p:nvSpPr>
          <p:spPr>
            <a:xfrm flipV="1">
              <a:off x="2647950" y="753342"/>
              <a:ext cx="2582764" cy="748188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 flipV="1">
              <a:off x="1955800" y="562883"/>
              <a:ext cx="2629446" cy="748147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 flipV="1">
              <a:off x="622300" y="175490"/>
              <a:ext cx="2617142" cy="748190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 flipV="1">
              <a:off x="1301749" y="383991"/>
              <a:ext cx="2607371" cy="736539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 flipH="1" flipV="1">
              <a:off x="2607791" y="-1"/>
              <a:ext cx="5275165" cy="15015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 flipH="1" flipV="1">
              <a:off x="632941" y="577849"/>
              <a:ext cx="5275164" cy="150153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 flipH="1" flipV="1">
              <a:off x="1966441" y="190499"/>
              <a:ext cx="5275165" cy="150153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 flipH="1" flipV="1">
              <a:off x="1286991" y="387349"/>
              <a:ext cx="5275165" cy="150153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 flipV="1">
              <a:off x="4635500" y="1324804"/>
              <a:ext cx="2604047" cy="748227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 flipV="1">
              <a:off x="3246463" y="938492"/>
              <a:ext cx="2693837" cy="74818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 flipV="1">
              <a:off x="3981449" y="1134286"/>
              <a:ext cx="2578648" cy="748245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 flipH="1" flipV="1">
              <a:off x="4291" y="744943"/>
              <a:ext cx="5275165" cy="15015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 flipV="1">
              <a:off x="0" y="2579"/>
              <a:ext cx="2617142" cy="7481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 flipV="1">
              <a:off x="5283002" y="1500711"/>
              <a:ext cx="2617143" cy="748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403" name="Group 403"/>
          <p:cNvGrpSpPr/>
          <p:nvPr/>
        </p:nvGrpSpPr>
        <p:grpSpPr>
          <a:xfrm>
            <a:off x="4600850" y="2205049"/>
            <a:ext cx="4005444" cy="1124511"/>
            <a:chOff x="0" y="0"/>
            <a:chExt cx="4005442" cy="1124509"/>
          </a:xfrm>
        </p:grpSpPr>
        <p:sp>
          <p:nvSpPr>
            <p:cNvPr id="395" name="Shape 395"/>
            <p:cNvSpPr/>
            <p:nvPr/>
          </p:nvSpPr>
          <p:spPr>
            <a:xfrm flipH="1" flipV="1">
              <a:off x="713726" y="190504"/>
              <a:ext cx="2631070" cy="737156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 flipH="1" flipV="1">
              <a:off x="1367761" y="-1"/>
              <a:ext cx="2637682" cy="7481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 flipV="1">
              <a:off x="2014135" y="560937"/>
              <a:ext cx="1344934" cy="373073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 flipV="1">
              <a:off x="688325" y="198258"/>
              <a:ext cx="1337231" cy="372707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 flipV="1">
              <a:off x="1353487" y="381284"/>
              <a:ext cx="1351546" cy="373256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 flipH="1" flipV="1">
              <a:off x="-1" y="373378"/>
              <a:ext cx="2637683" cy="7481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 flipV="1">
              <a:off x="2636435" y="751437"/>
              <a:ext cx="1344934" cy="3730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flipV="1">
              <a:off x="20235" y="2137"/>
              <a:ext cx="1344934" cy="3730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409" name="Group 409"/>
          <p:cNvGrpSpPr/>
          <p:nvPr/>
        </p:nvGrpSpPr>
        <p:grpSpPr>
          <a:xfrm>
            <a:off x="5555970" y="811172"/>
            <a:ext cx="1946921" cy="570203"/>
            <a:chOff x="0" y="0"/>
            <a:chExt cx="1946920" cy="570201"/>
          </a:xfrm>
        </p:grpSpPr>
        <p:sp>
          <p:nvSpPr>
            <p:cNvPr id="404" name="Shape 404"/>
            <p:cNvSpPr/>
            <p:nvPr/>
          </p:nvSpPr>
          <p:spPr>
            <a:xfrm flipH="1" flipV="1">
              <a:off x="635000" y="0"/>
              <a:ext cx="1311921" cy="3797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flipV="1">
              <a:off x="616372" y="190648"/>
              <a:ext cx="649438" cy="189054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flipH="1" flipV="1">
              <a:off x="0" y="190500"/>
              <a:ext cx="1311921" cy="3797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 flipV="1">
              <a:off x="1289472" y="381148"/>
              <a:ext cx="649438" cy="1890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 flipV="1">
              <a:off x="6772" y="148"/>
              <a:ext cx="649438" cy="1890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PIDX parallel I/O</a:t>
            </a:r>
          </a:p>
        </p:txBody>
      </p:sp>
      <p:sp>
        <p:nvSpPr>
          <p:cNvPr id="412" name="Shape 41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Parallel I/O library to write cache oblivious, multi-resolution data in parallel.</a:t>
            </a:r>
          </a:p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Fast I/O (high bandwidth)</a:t>
            </a:r>
          </a:p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Enables interactive analysis and visualization (low latency)</a:t>
            </a:r>
          </a:p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Supports AMR meshes and region-of-interest (ROI)</a:t>
            </a:r>
          </a:p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Enables real-time simulation monitoring</a:t>
            </a:r>
          </a:p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Open Source:</a:t>
            </a:r>
          </a:p>
          <a:p>
            <a:pPr marL="0" indent="0">
              <a:spcBef>
                <a:spcPts val="1400"/>
              </a:spcBef>
              <a:buSzTx/>
              <a:buFontTx/>
              <a:buNone/>
              <a:defRPr spc="28">
                <a:solidFill>
                  <a:srgbClr val="062FEC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rPr u="sng">
                <a:hlinkClick r:id="rId2"/>
              </a:rPr>
              <a:t>http://github.com/sci-visus/PIDX</a:t>
            </a:r>
          </a:p>
        </p:txBody>
      </p:sp>
      <p:sp>
        <p:nvSpPr>
          <p:cNvPr id="413" name="Shape 413"/>
          <p:cNvSpPr/>
          <p:nvPr/>
        </p:nvSpPr>
        <p:spPr>
          <a:xfrm>
            <a:off x="676275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Scales to 768K cores on ANL Mira</a:t>
            </a:r>
          </a:p>
          <a:p>
            <a:r>
              <a:t>Tunable for any system</a:t>
            </a:r>
          </a:p>
        </p:txBody>
      </p:sp>
      <p:pic>
        <p:nvPicPr>
          <p:cNvPr id="414" name="image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" r="1079"/>
          <a:stretch>
            <a:fillRect/>
          </a:stretch>
        </p:blipFill>
        <p:spPr>
          <a:xfrm>
            <a:off x="5827613" y="3010690"/>
            <a:ext cx="7017663" cy="519285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8573375" y="8204200"/>
            <a:ext cx="401994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22"/>
            </a:lvl1pPr>
          </a:lstStyle>
          <a:p>
            <a:r>
              <a:t>*PnetCDF uses MPI Collective I/O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creenshot 2015-12-09 00.49.0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12" y="3599656"/>
            <a:ext cx="5661466" cy="4465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Screenshot 2015-12-09 00.48.3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12" y="-107950"/>
            <a:ext cx="5661466" cy="4465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Screenshot 2015-12-09 00.49.0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367" y="3599656"/>
            <a:ext cx="5661466" cy="4465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Screenshot 2015-12-09 00.48.37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367" y="-107950"/>
            <a:ext cx="5661466" cy="446581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IDX: Supports both subsampling and filtering </a:t>
            </a:r>
          </a:p>
        </p:txBody>
      </p:sp>
      <p:pic>
        <p:nvPicPr>
          <p:cNvPr id="422" name="Screenshot 2015-12-09 00.49.1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797" y="3599656"/>
            <a:ext cx="5661466" cy="4465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Screenshot 2015-12-09 00.48.4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797" y="-107950"/>
            <a:ext cx="5661466" cy="4465814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997798" y="6807199"/>
            <a:ext cx="11009204" cy="584201"/>
          </a:xfrm>
          <a:prstGeom prst="rect">
            <a:avLst/>
          </a:prstGeom>
          <a:solidFill>
            <a:srgbClr val="CBCBCB">
              <a:alpha val="8636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r>
              <a:t>subsampled</a:t>
            </a:r>
          </a:p>
        </p:txBody>
      </p:sp>
      <p:sp>
        <p:nvSpPr>
          <p:cNvPr id="425" name="Shape 425"/>
          <p:cNvSpPr/>
          <p:nvPr/>
        </p:nvSpPr>
        <p:spPr>
          <a:xfrm>
            <a:off x="997798" y="3111499"/>
            <a:ext cx="11009204" cy="584201"/>
          </a:xfrm>
          <a:prstGeom prst="rect">
            <a:avLst/>
          </a:prstGeom>
          <a:solidFill>
            <a:srgbClr val="CBCBCB">
              <a:alpha val="7276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r>
              <a:t>filtered (wavelet)</a:t>
            </a:r>
          </a:p>
        </p:txBody>
      </p:sp>
      <p:sp>
        <p:nvSpPr>
          <p:cNvPr id="426" name="Shape 426"/>
          <p:cNvSpPr/>
          <p:nvPr/>
        </p:nvSpPr>
        <p:spPr>
          <a:xfrm>
            <a:off x="6947775" y="9194800"/>
            <a:ext cx="59323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22"/>
            </a:lvl1pPr>
          </a:lstStyle>
          <a:p>
            <a:r>
              <a:t>*examples rendered with GLNearest filter for clarity</a:t>
            </a:r>
          </a:p>
        </p:txBody>
      </p:sp>
      <p:sp>
        <p:nvSpPr>
          <p:cNvPr id="427" name="Shape 427"/>
          <p:cNvSpPr/>
          <p:nvPr/>
        </p:nvSpPr>
        <p:spPr>
          <a:xfrm>
            <a:off x="124995" y="25399"/>
            <a:ext cx="4180623" cy="406401"/>
          </a:xfrm>
          <a:prstGeom prst="rect">
            <a:avLst/>
          </a:prstGeom>
          <a:solidFill>
            <a:schemeClr val="accent4">
              <a:satOff val="15429"/>
              <a:lumOff val="5536"/>
              <a:alpha val="72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 spc="19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1:256 resolution</a:t>
            </a:r>
          </a:p>
        </p:txBody>
      </p:sp>
      <p:sp>
        <p:nvSpPr>
          <p:cNvPr id="428" name="Shape 428"/>
          <p:cNvSpPr/>
          <p:nvPr/>
        </p:nvSpPr>
        <p:spPr>
          <a:xfrm>
            <a:off x="8722399" y="25399"/>
            <a:ext cx="4169510" cy="406401"/>
          </a:xfrm>
          <a:prstGeom prst="rect">
            <a:avLst/>
          </a:prstGeom>
          <a:solidFill>
            <a:schemeClr val="accent4">
              <a:satOff val="15429"/>
              <a:lumOff val="5536"/>
              <a:alpha val="72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 spc="19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1:16 resolution</a:t>
            </a:r>
          </a:p>
        </p:txBody>
      </p:sp>
      <p:sp>
        <p:nvSpPr>
          <p:cNvPr id="429" name="Shape 429"/>
          <p:cNvSpPr/>
          <p:nvPr/>
        </p:nvSpPr>
        <p:spPr>
          <a:xfrm>
            <a:off x="4438630" y="25400"/>
            <a:ext cx="4186129" cy="406401"/>
          </a:xfrm>
          <a:prstGeom prst="rect">
            <a:avLst/>
          </a:prstGeom>
          <a:solidFill>
            <a:schemeClr val="accent4">
              <a:satOff val="15429"/>
              <a:lumOff val="5536"/>
              <a:alpha val="72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 spc="19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1:64 resolution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creenshot 2015-04-11 20.16.10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0" b="16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32" name="Shape 432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ViSUS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spcBef>
                <a:spcPts val="500"/>
              </a:spcBef>
              <a:defRPr sz="4272"/>
            </a:lvl1pPr>
          </a:lstStyle>
          <a:p>
            <a:r>
              <a:t>IDX-based streaming multi- resolution data processing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creenshot 2015-12-01 17.36.44-filtered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3848651"/>
            <a:ext cx="6438901" cy="7367102"/>
          </a:xfrm>
          <a:prstGeom prst="rect">
            <a:avLst/>
          </a:prstGeom>
        </p:spPr>
      </p:pic>
      <p:sp>
        <p:nvSpPr>
          <p:cNvPr id="437" name="Shape 437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ViSUS framework</a:t>
            </a:r>
          </a:p>
        </p:txBody>
      </p:sp>
      <p:sp>
        <p:nvSpPr>
          <p:cNvPr id="439" name="Shape 43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7952" indent="-377952" defTabSz="543305">
              <a:spcBef>
                <a:spcPts val="1600"/>
              </a:spcBef>
              <a:defRPr sz="2604"/>
            </a:pPr>
            <a:r>
              <a:t>Designed for streaming IDX multi resolution data format</a:t>
            </a:r>
          </a:p>
          <a:p>
            <a:pPr marL="377952" indent="-377952" defTabSz="543305">
              <a:spcBef>
                <a:spcPts val="1600"/>
              </a:spcBef>
              <a:defRPr sz="2604"/>
            </a:pPr>
            <a:r>
              <a:t>Interactive view-dependent data loading as well as manual resolution and region selection</a:t>
            </a:r>
          </a:p>
          <a:p>
            <a:pPr marL="377952" indent="-377952" defTabSz="543305">
              <a:spcBef>
                <a:spcPts val="1600"/>
              </a:spcBef>
              <a:defRPr sz="2604"/>
            </a:pPr>
            <a:r>
              <a:t>Interruptible streaming data flow</a:t>
            </a:r>
          </a:p>
          <a:p>
            <a:pPr marL="377952" indent="-377952" defTabSz="543305">
              <a:spcBef>
                <a:spcPts val="1600"/>
              </a:spcBef>
              <a:defRPr sz="2604"/>
            </a:pPr>
            <a:r>
              <a:t>Interactive scripting data flow</a:t>
            </a:r>
          </a:p>
          <a:p>
            <a:pPr marL="377952" indent="-377952" defTabSz="543305">
              <a:spcBef>
                <a:spcPts val="1600"/>
              </a:spcBef>
              <a:defRPr sz="2604"/>
            </a:pPr>
            <a:r>
              <a:t>Remote server </a:t>
            </a:r>
          </a:p>
          <a:p>
            <a:pPr marL="755904" lvl="1" indent="-377952" defTabSz="543305">
              <a:spcBef>
                <a:spcPts val="1600"/>
              </a:spcBef>
              <a:defRPr sz="2604"/>
            </a:pPr>
            <a:r>
              <a:t>shared data access</a:t>
            </a:r>
          </a:p>
          <a:p>
            <a:pPr marL="755904" lvl="1" indent="-377952" defTabSz="543305">
              <a:spcBef>
                <a:spcPts val="1600"/>
              </a:spcBef>
              <a:defRPr sz="2604"/>
            </a:pPr>
            <a:r>
              <a:t>remote data processing</a:t>
            </a:r>
          </a:p>
          <a:p>
            <a:pPr marL="377952" indent="-377952" defTabSz="543305">
              <a:spcBef>
                <a:spcPts val="1600"/>
              </a:spcBef>
              <a:defRPr sz="2604"/>
            </a:pPr>
            <a:r>
              <a:t>Python wrappers of entire library</a:t>
            </a:r>
          </a:p>
        </p:txBody>
      </p:sp>
      <p:pic>
        <p:nvPicPr>
          <p:cNvPr id="440" name="Screenshot 2015-12-03 13.48.0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780" y="3937168"/>
            <a:ext cx="4526070" cy="3593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Screenshot 2015-12-03 13.44.2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9731" y="3937168"/>
            <a:ext cx="4526070" cy="3593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absrng-ts-pin-5member-ensemble-r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0403"/>
            <a:ext cx="6438900" cy="287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coars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95425"/>
            <a:ext cx="6438902" cy="287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Eureka! ViSUS is a game-changer!</a:t>
            </a:r>
          </a:p>
        </p:txBody>
      </p:sp>
      <p:sp>
        <p:nvSpPr>
          <p:cNvPr id="446" name="Shape 446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-Barack Obama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7023100" y="1803400"/>
            <a:ext cx="53975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2015" indent="-382015" defTabSz="549148">
              <a:spcBef>
                <a:spcPts val="1600"/>
              </a:spcBef>
              <a:buSzPct val="75000"/>
              <a:buFont typeface="Zapf Dingbats"/>
              <a:buChar char="➤"/>
              <a:defRPr sz="2632"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Retrieve datasets to common location </a:t>
            </a:r>
            <a:r>
              <a:rPr>
                <a:solidFill>
                  <a:srgbClr val="F52D2D"/>
                </a:solidFill>
              </a:rPr>
              <a:t>➠significant storage</a:t>
            </a:r>
          </a:p>
          <a:p>
            <a:pPr marL="382015" indent="-382015" defTabSz="549148">
              <a:spcBef>
                <a:spcPts val="1600"/>
              </a:spcBef>
              <a:buSzPct val="75000"/>
              <a:buFont typeface="Zapf Dingbats"/>
              <a:buChar char="➤"/>
              <a:defRPr sz="2632"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Regrid data to common domain </a:t>
            </a:r>
            <a:r>
              <a:rPr>
                <a:solidFill>
                  <a:srgbClr val="F52D2D"/>
                </a:solidFill>
              </a:rPr>
              <a:t>➠expensive preprocess</a:t>
            </a:r>
          </a:p>
          <a:p>
            <a:pPr marL="382015" indent="-382015" defTabSz="549148">
              <a:spcBef>
                <a:spcPts val="1600"/>
              </a:spcBef>
              <a:buSzPct val="75000"/>
              <a:buFont typeface="Zapf Dingbats"/>
              <a:buChar char="➤"/>
              <a:defRPr sz="2632"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Process using out-of-core or parallel supercomputer</a:t>
            </a:r>
            <a:r>
              <a:rPr>
                <a:solidFill>
                  <a:srgbClr val="F52D2D"/>
                </a:solidFill>
              </a:rPr>
              <a:t> ➠inflexible and expensive</a:t>
            </a:r>
          </a:p>
          <a:p>
            <a:pPr marL="382015" indent="-382015" defTabSz="549148">
              <a:spcBef>
                <a:spcPts val="1600"/>
              </a:spcBef>
              <a:buSzPct val="75000"/>
              <a:buFont typeface="Zapf Dingbats"/>
              <a:buChar char="➤"/>
              <a:defRPr sz="2632"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Downsample large domains or visualize using distributed parallel cluster application </a:t>
            </a:r>
            <a:r>
              <a:rPr>
                <a:solidFill>
                  <a:srgbClr val="F52D2D"/>
                </a:solidFill>
              </a:rPr>
              <a:t>➠post process or expensive</a:t>
            </a:r>
          </a:p>
          <a:p>
            <a:pPr marL="382015" indent="-382015" defTabSz="549148">
              <a:spcBef>
                <a:spcPts val="1600"/>
              </a:spcBef>
              <a:buSzPct val="75000"/>
              <a:buFont typeface="Zapf Dingbats"/>
              <a:buChar char="➤"/>
              <a:defRPr sz="2632"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Store results </a:t>
            </a:r>
            <a:r>
              <a:rPr>
                <a:solidFill>
                  <a:srgbClr val="F52D2D"/>
                </a:solidFill>
              </a:rPr>
              <a:t>➠more storage</a:t>
            </a:r>
          </a:p>
          <a:p>
            <a:pPr marL="382015" indent="-382015" defTabSz="549148">
              <a:spcBef>
                <a:spcPts val="1600"/>
              </a:spcBef>
              <a:buSzPct val="75000"/>
              <a:buFont typeface="Zapf Dingbats"/>
              <a:buChar char="➤"/>
              <a:defRPr sz="2632" spc="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Share</a:t>
            </a:r>
            <a:r>
              <a:rPr>
                <a:solidFill>
                  <a:srgbClr val="F52D2D"/>
                </a:solidFill>
              </a:rPr>
              <a:t> ➠more downloading</a:t>
            </a:r>
          </a:p>
        </p:txBody>
      </p:sp>
      <p:pic>
        <p:nvPicPr>
          <p:cNvPr id="173" name="surface_globe_c1440_NR-SNAP_20060519_0400z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7625"/>
            <a:ext cx="6438901" cy="9658350"/>
          </a:xfrm>
          <a:prstGeom prst="rect">
            <a:avLst/>
          </a:prstGeom>
        </p:spPr>
      </p:pic>
      <p:sp>
        <p:nvSpPr>
          <p:cNvPr id="174" name="Shape 174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spcBef>
                <a:spcPts val="2000"/>
              </a:spcBef>
              <a:defRPr sz="4576"/>
            </a:lvl1pPr>
          </a:lstStyle>
          <a:p>
            <a:r>
              <a:t>Analysis and Visualization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118295074_2675x2907.jpe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9" name="182741592_1098x949.jpe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0" name="182429520_1646x1646.jpeg"/>
          <p:cNvPicPr>
            <a:picLocks noGrp="1" noChangeAspect="1"/>
          </p:cNvPicPr>
          <p:nvPr>
            <p:ph type="pic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51" name="Shape 4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2" name="image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15" y="1152806"/>
            <a:ext cx="579978" cy="714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3735" y="1133454"/>
            <a:ext cx="905397" cy="822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950" y="3761509"/>
            <a:ext cx="905397" cy="822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age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1635" y="3084175"/>
            <a:ext cx="905397" cy="822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621" y="1168287"/>
            <a:ext cx="579977" cy="714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193" y="2377812"/>
            <a:ext cx="579977" cy="714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602" y="2648745"/>
            <a:ext cx="579978" cy="714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906" y="4351755"/>
            <a:ext cx="579978" cy="714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859" y="3984059"/>
            <a:ext cx="579978" cy="714924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hape 461"/>
          <p:cNvSpPr/>
          <p:nvPr/>
        </p:nvSpPr>
        <p:spPr>
          <a:xfrm>
            <a:off x="1528324" y="2033341"/>
            <a:ext cx="580572" cy="1548191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2002457" y="1859169"/>
            <a:ext cx="822477" cy="561220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3" name="Shape 463"/>
          <p:cNvSpPr/>
          <p:nvPr/>
        </p:nvSpPr>
        <p:spPr>
          <a:xfrm flipV="1">
            <a:off x="2612058" y="3175131"/>
            <a:ext cx="387049" cy="464459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2108896" y="1520502"/>
            <a:ext cx="1480458" cy="9678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 flipV="1">
            <a:off x="3589353" y="1975283"/>
            <a:ext cx="319315" cy="416077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4450534" y="1559207"/>
            <a:ext cx="1393372" cy="19353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4247334" y="2052693"/>
            <a:ext cx="764420" cy="899887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8" name="Shape 468"/>
          <p:cNvSpPr/>
          <p:nvPr/>
        </p:nvSpPr>
        <p:spPr>
          <a:xfrm flipV="1">
            <a:off x="5543944" y="2072045"/>
            <a:ext cx="570896" cy="803125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6656706" y="2188159"/>
            <a:ext cx="338666" cy="396725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3608705" y="3078369"/>
            <a:ext cx="909563" cy="396725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3086191" y="4191131"/>
            <a:ext cx="435430" cy="222554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2" name="Shape 472"/>
          <p:cNvSpPr/>
          <p:nvPr/>
        </p:nvSpPr>
        <p:spPr>
          <a:xfrm flipV="1">
            <a:off x="4373125" y="4007284"/>
            <a:ext cx="522514" cy="387048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5727791" y="3746026"/>
            <a:ext cx="599925" cy="251583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4" name="Shape 474"/>
          <p:cNvSpPr/>
          <p:nvPr/>
        </p:nvSpPr>
        <p:spPr>
          <a:xfrm flipV="1">
            <a:off x="6743791" y="3417036"/>
            <a:ext cx="358020" cy="474135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5" name="Shape 475"/>
          <p:cNvSpPr/>
          <p:nvPr/>
        </p:nvSpPr>
        <p:spPr>
          <a:xfrm flipV="1">
            <a:off x="4421505" y="4510445"/>
            <a:ext cx="1732038" cy="222554"/>
          </a:xfrm>
          <a:prstGeom prst="line">
            <a:avLst/>
          </a:prstGeom>
          <a:ln w="25400">
            <a:solidFill>
              <a:srgbClr val="4F6228"/>
            </a:solidFill>
            <a:bevel/>
            <a:headEnd type="triangle"/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6575" tIns="36575" rIns="36575" bIns="36575"/>
          <a:lstStyle/>
          <a:p>
            <a:pPr defTabSz="457200">
              <a:spcBef>
                <a:spcPts val="0"/>
              </a:spcBef>
              <a:defRPr sz="140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478" name="Group 478"/>
          <p:cNvGrpSpPr/>
          <p:nvPr/>
        </p:nvGrpSpPr>
        <p:grpSpPr>
          <a:xfrm>
            <a:off x="1928789" y="5143781"/>
            <a:ext cx="4992916" cy="716039"/>
            <a:chOff x="0" y="0"/>
            <a:chExt cx="4992915" cy="716038"/>
          </a:xfrm>
        </p:grpSpPr>
        <p:sp>
          <p:nvSpPr>
            <p:cNvPr id="476" name="Shape 476"/>
            <p:cNvSpPr/>
            <p:nvPr/>
          </p:nvSpPr>
          <p:spPr>
            <a:xfrm>
              <a:off x="0" y="0"/>
              <a:ext cx="4992916" cy="716039"/>
            </a:xfrm>
            <a:prstGeom prst="roundRect">
              <a:avLst>
                <a:gd name="adj" fmla="val 20834"/>
              </a:avLst>
            </a:prstGeom>
            <a:solidFill>
              <a:srgbClr val="D7E4BD"/>
            </a:solidFill>
            <a:ln w="25400" cap="flat">
              <a:solidFill>
                <a:srgbClr val="4F6228"/>
              </a:solidFill>
              <a:prstDash val="solid"/>
              <a:bevel/>
            </a:ln>
            <a:effectLst>
              <a:outerShdw blurRad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6575" tIns="36575" rIns="36575" bIns="36575" numCol="1" anchor="t">
              <a:noAutofit/>
            </a:bodyPr>
            <a:lstStyle/>
            <a:p>
              <a:pPr algn="ctr" defTabSz="914400">
                <a:spcBef>
                  <a:spcPts val="0"/>
                </a:spcBef>
                <a:defRPr sz="2200" spc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34954" y="34954"/>
              <a:ext cx="4923007" cy="39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575" tIns="36575" rIns="36575" bIns="36575" numCol="1" anchor="t">
              <a:spAutoFit/>
            </a:bodyPr>
            <a:lstStyle>
              <a:lvl1pPr indent="4572" algn="ctr" defTabSz="914400">
                <a:spcBef>
                  <a:spcPts val="0"/>
                </a:spcBef>
                <a:defRPr sz="2200" b="1" spc="0">
                  <a:solidFill>
                    <a:srgbClr val="4F622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>
                  <a:solidFill>
                    <a:srgbClr val="FFFFFF"/>
                  </a:solidFill>
                </a:defRPr>
              </a:pPr>
              <a:r>
                <a:rPr b="1">
                  <a:solidFill>
                    <a:srgbClr val="4F6228"/>
                  </a:solidFill>
                </a:rPr>
                <a:t>Data movement remains expensive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diagram1.003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433716" y="3184187"/>
            <a:ext cx="9051768" cy="6788826"/>
          </a:xfrm>
          <a:prstGeom prst="rect">
            <a:avLst/>
          </a:prstGeom>
        </p:spPr>
      </p:pic>
      <p:sp>
        <p:nvSpPr>
          <p:cNvPr id="481" name="Shape 4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Remote data processing</a:t>
            </a:r>
          </a:p>
        </p:txBody>
      </p:sp>
      <p:sp>
        <p:nvSpPr>
          <p:cNvPr id="482" name="Shape 482"/>
          <p:cNvSpPr>
            <a:spLocks noGrp="1"/>
          </p:cNvSpPr>
          <p:nvPr>
            <p:ph type="body" idx="1"/>
          </p:nvPr>
        </p:nvSpPr>
        <p:spPr>
          <a:xfrm>
            <a:off x="527050" y="1803400"/>
            <a:ext cx="12406908" cy="7226300"/>
          </a:xfrm>
          <a:prstGeom prst="rect">
            <a:avLst/>
          </a:prstGeom>
        </p:spPr>
        <p:txBody>
          <a:bodyPr/>
          <a:lstStyle/>
          <a:p>
            <a:r>
              <a:t>Streaming coarse-to-fine dataset retrieval supports interactive visualization and analysis, remote processing operations</a:t>
            </a:r>
          </a:p>
          <a:p>
            <a:r>
              <a:t>Can interactively combine data from multiple sources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118295074_2675x2907.jpe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User-directed analysis</a:t>
            </a:r>
          </a:p>
        </p:txBody>
      </p:sp>
      <p:sp>
        <p:nvSpPr>
          <p:cNvPr id="487" name="Shape 48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Built on streaming multi resolution framework for fast coarse resolution results </a:t>
            </a:r>
          </a:p>
          <a:p>
            <a:r>
              <a:t>Javascript syntax for custom interactive processing</a:t>
            </a:r>
          </a:p>
          <a:p>
            <a:r>
              <a:t>Blend local and remote datasets</a:t>
            </a:r>
          </a:p>
          <a:p>
            <a:r>
              <a:t>Select ensemble members at runtime</a:t>
            </a:r>
          </a:p>
          <a:p>
            <a:r>
              <a:t>Server-side blending of ensemble members for reduced network traffic</a:t>
            </a:r>
          </a:p>
        </p:txBody>
      </p:sp>
      <p:pic>
        <p:nvPicPr>
          <p:cNvPr id="488" name="blend2_data_selec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132" y="565543"/>
            <a:ext cx="5768599" cy="5210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all_from_all_pr_mi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01" y="5097716"/>
            <a:ext cx="5395708" cy="329445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esg_server_overview.pd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060945" y="1639415"/>
            <a:ext cx="6937833" cy="7033570"/>
          </a:xfrm>
          <a:prstGeom prst="rect">
            <a:avLst/>
          </a:prstGeom>
        </p:spPr>
      </p:pic>
      <p:sp>
        <p:nvSpPr>
          <p:cNvPr id="492" name="Shape 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spcBef>
                <a:spcPts val="1900"/>
              </a:spcBef>
              <a:defRPr sz="4316"/>
            </a:lvl1pPr>
          </a:lstStyle>
          <a:p>
            <a:r>
              <a:t>on-demand data reordering</a:t>
            </a:r>
          </a:p>
        </p:txBody>
      </p:sp>
      <p:sp>
        <p:nvSpPr>
          <p:cNvPr id="493" name="Shape 49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Users can request IDX volumes directly from ESGF search results (in progress)</a:t>
            </a:r>
          </a:p>
          <a:p>
            <a:r>
              <a:t>IDX metadata is created, but data is not converted until a specific time step field is requested</a:t>
            </a:r>
          </a:p>
          <a:p>
            <a:r>
              <a:t>Data conversion utilizes cdms2 module, supports local files as well as remote OpenDAP volumes</a:t>
            </a:r>
          </a:p>
          <a:p>
            <a:r>
              <a:t>Cache size is maintained through LRU policy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ViSUS / ESGF / UV-CDAT INTEGRATION TIMELINE</a:t>
            </a:r>
          </a:p>
        </p:txBody>
      </p:sp>
      <p:sp>
        <p:nvSpPr>
          <p:cNvPr id="497" name="Shape 4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7123" indent="-357123" defTabSz="443991">
              <a:spcBef>
                <a:spcPts val="1300"/>
              </a:spcBef>
              <a:defRPr sz="2432"/>
            </a:pPr>
            <a:r>
              <a:t>2013: SWIG-generated Python wrappers of entire ViSUS library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2013: Exploratory integration with UV-CDAT provided remote data selection and integration of ViSUS components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2014: User-interactive scripting for exploratory ensemble analysis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2014: Automatic regridding of different size fields to common domain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2015: On-demand conversion of NetCDF data to IDX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2015: Data cache is maintained to enable instant access for later users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Proposed integration at CDMS2 module level will enable first class treatment of IDX datasets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Extend API to enable multi resolution or view-dependent data loading for user modules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More server-side computation and distributed cloud support</a:t>
            </a:r>
          </a:p>
          <a:p>
            <a:pPr marL="357123" indent="-357123" defTabSz="443991">
              <a:spcBef>
                <a:spcPts val="1300"/>
              </a:spcBef>
              <a:defRPr sz="2432"/>
            </a:pPr>
            <a:r>
              <a:t>Extend WPS API to include multi resolution selection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 Key points</a:t>
            </a:r>
          </a:p>
        </p:txBody>
      </p:sp>
      <p:sp>
        <p:nvSpPr>
          <p:cNvPr id="501" name="Shape 501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825830"/>
          </a:xfrm>
          <a:prstGeom prst="rect">
            <a:avLst/>
          </a:prstGeom>
        </p:spPr>
        <p:txBody>
          <a:bodyPr/>
          <a:lstStyle/>
          <a:p>
            <a:pPr marL="333628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Data reordering facilitates more rapid, dynamic analysis process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Reordering can be done on-the-fly, or during data generation (e.g.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PIDX</a:t>
            </a:r>
            <a:r>
              <a:t>)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Reordered data can be optionally filtered using wavelets, etc.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Reordering can be done in temporal domain as well as spatial domain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On-demand data reordering is already live at LLNL: </a:t>
            </a:r>
            <a:r>
              <a:rPr u="sng">
                <a:solidFill>
                  <a:srgbClr val="1A42F9"/>
                </a:solidFill>
                <a:hlinkClick r:id="rId2"/>
              </a:rPr>
              <a:t>http://pcmdi7.llnl.gov</a:t>
            </a:r>
          </a:p>
          <a:p>
            <a:pPr marL="333628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Existing tools and APIs (e.g. WPS) can take advantage of reordered data formats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Most basic: simply load full resolution version, which is identical to original data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More useful: extend data loading to facilitate loading coarse resolution levels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Most advanced: streaming coarse-to-fine data analysis and visualization </a:t>
            </a:r>
          </a:p>
          <a:p>
            <a:pPr marL="333628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ViSUS Framework: interactive streaming data flow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Implements streaming coarse-to-fine analysis and visualization  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Supports server-side blending and user-interactive scripting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Python wrappers for entire framework</a:t>
            </a:r>
          </a:p>
          <a:p>
            <a:pPr marL="667257" lvl="1" indent="-333628" defTabSz="414781">
              <a:spcBef>
                <a:spcPts val="1200"/>
              </a:spcBef>
              <a:defRPr sz="2272">
                <a:solidFill>
                  <a:schemeClr val="accent6">
                    <a:hueOff val="268956"/>
                    <a:satOff val="-2801"/>
                    <a:lumOff val="-18156"/>
                  </a:schemeClr>
                </a:solidFill>
              </a:defRPr>
            </a:pPr>
            <a:r>
              <a:t>Available for all platforms at </a:t>
            </a:r>
            <a:r>
              <a:rPr u="sng">
                <a:solidFill>
                  <a:srgbClr val="1241F9"/>
                </a:solidFill>
                <a:hlinkClick r:id="rId3"/>
              </a:rPr>
              <a:t>http://atlantis.sci.utah.edu/builds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118295074_2675x2907.jpe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04" name="Shape 504"/>
          <p:cNvSpPr/>
          <p:nvPr/>
        </p:nvSpPr>
        <p:spPr>
          <a:xfrm>
            <a:off x="5212130" y="4584699"/>
            <a:ext cx="258054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DED27"/>
                </a:solidFill>
              </a:defRPr>
            </a:lvl1pPr>
          </a:lstStyle>
          <a:p>
            <a:r>
              <a:t>DEMO / MOVIE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erosols_dscovr_c1440_NR_BETA9-SNAP_20060701_0009z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8" name="Shape 178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1" indent="212597" defTabSz="543305">
              <a:spcBef>
                <a:spcPts val="2100"/>
              </a:spcBef>
              <a:defRPr sz="4836"/>
            </a:pPr>
            <a:r>
              <a:t>advantages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existing tools and infrastructure</a:t>
            </a:r>
          </a:p>
          <a:p>
            <a:r>
              <a:t>analyses use entire datasets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aerosols_dscovr_c1440_NR_BETA9-SNAP_20060701_0009z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disadvantages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requires significant…</a:t>
            </a:r>
          </a:p>
          <a:p>
            <a:pPr lvl="1"/>
            <a:r>
              <a:t>storage</a:t>
            </a:r>
          </a:p>
          <a:p>
            <a:pPr lvl="1"/>
            <a:r>
              <a:t>computation</a:t>
            </a:r>
          </a:p>
          <a:p>
            <a:pPr lvl="1"/>
            <a:r>
              <a:t>bandwidth</a:t>
            </a:r>
          </a:p>
          <a:p>
            <a:pPr lvl="1">
              <a:defRPr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time</a:t>
            </a:r>
          </a:p>
          <a:p>
            <a:r>
              <a:t>prohibits exploratory analysis</a:t>
            </a:r>
          </a:p>
          <a:p>
            <a:pPr lvl="1"/>
            <a:r>
              <a:t>ensemble members</a:t>
            </a:r>
          </a:p>
          <a:p>
            <a:pPr lvl="1"/>
            <a:r>
              <a:t>processing scripts</a:t>
            </a:r>
          </a:p>
          <a:p>
            <a:pPr lvl="1"/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ideas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 Shot 2013-06-14 at 8.44.18 AM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6570">
              <a:spcBef>
                <a:spcPts val="1900"/>
              </a:spcBef>
              <a:defRPr sz="4420"/>
            </a:lvl1pPr>
          </a:lstStyle>
          <a:p>
            <a:r>
              <a:t>streaming multiresolution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4208" indent="-394208" defTabSz="566674">
              <a:spcBef>
                <a:spcPts val="1700"/>
              </a:spcBef>
              <a:defRPr sz="2716"/>
            </a:pPr>
            <a:r>
              <a:t>Interactive view-dependent data loading</a:t>
            </a:r>
          </a:p>
          <a:p>
            <a:pPr marL="394208" indent="-394208" defTabSz="566674">
              <a:spcBef>
                <a:spcPts val="1700"/>
              </a:spcBef>
              <a:defRPr sz="2716"/>
            </a:pPr>
            <a:r>
              <a:t>Fast coarse resolution results for visualization and analysis</a:t>
            </a:r>
          </a:p>
          <a:p>
            <a:pPr marL="394208" indent="-394208" defTabSz="566674">
              <a:spcBef>
                <a:spcPts val="1700"/>
              </a:spcBef>
              <a:defRPr sz="2716"/>
            </a:pPr>
            <a:r>
              <a:t>High resolution results through user-directed refinement</a:t>
            </a:r>
          </a:p>
          <a:p>
            <a:pPr marL="394208" indent="-394208" defTabSz="566674">
              <a:spcBef>
                <a:spcPts val="1700"/>
              </a:spcBef>
              <a:defRPr sz="2716"/>
            </a:pPr>
            <a:r>
              <a:t>Low requirements</a:t>
            </a:r>
          </a:p>
          <a:p>
            <a:pPr marL="788416" lvl="1" indent="-394208" defTabSz="566674">
              <a:spcBef>
                <a:spcPts val="1700"/>
              </a:spcBef>
              <a:defRPr sz="2716"/>
            </a:pPr>
            <a:r>
              <a:t>low bandwidth</a:t>
            </a:r>
          </a:p>
          <a:p>
            <a:pPr marL="788416" lvl="1" indent="-394208" defTabSz="566674">
              <a:spcBef>
                <a:spcPts val="1700"/>
              </a:spcBef>
              <a:defRPr sz="2716"/>
            </a:pPr>
            <a:r>
              <a:t>low storage and computation</a:t>
            </a:r>
          </a:p>
          <a:p>
            <a:pPr marL="788416" lvl="1" indent="-394208" defTabSz="566674">
              <a:spcBef>
                <a:spcPts val="1700"/>
              </a:spcBef>
              <a:defRPr sz="2716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fast</a:t>
            </a:r>
          </a:p>
          <a:p>
            <a:pPr marL="394208" indent="-394208" defTabSz="566674">
              <a:spcBef>
                <a:spcPts val="1700"/>
              </a:spcBef>
              <a:defRPr sz="2716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you already use it every day!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shot 2015-03-14 17.45.18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6570">
              <a:spcBef>
                <a:spcPts val="1900"/>
              </a:spcBef>
              <a:defRPr sz="4420"/>
            </a:lvl1pPr>
          </a:lstStyle>
          <a:p>
            <a:r>
              <a:t>streaming multiresolution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41375" indent="-341375" defTabSz="490727">
              <a:spcBef>
                <a:spcPts val="1500"/>
              </a:spcBef>
              <a:defRPr sz="2351"/>
            </a:pPr>
            <a:r>
              <a:t>Interactive view-dependent data loading </a:t>
            </a:r>
            <a:r>
              <a:rPr>
                <a:solidFill>
                  <a:srgbClr val="00AF31"/>
                </a:solidFill>
              </a:rPr>
              <a:t>➠permits flexible exploration outside fixed regions</a:t>
            </a:r>
          </a:p>
          <a:p>
            <a:pPr marL="341375" indent="-341375" defTabSz="490727">
              <a:spcBef>
                <a:spcPts val="1500"/>
              </a:spcBef>
              <a:defRPr sz="2351"/>
            </a:pPr>
            <a:r>
              <a:t>Fast coarse resolution results for visualization and analysis</a:t>
            </a:r>
          </a:p>
          <a:p>
            <a:pPr marL="341375" indent="-341375" defTabSz="490727">
              <a:spcBef>
                <a:spcPts val="1500"/>
              </a:spcBef>
              <a:defRPr sz="2351"/>
            </a:pPr>
            <a:r>
              <a:t>High resolution results through user-directed refinement</a:t>
            </a:r>
          </a:p>
          <a:p>
            <a:pPr marL="341375" indent="-341375" defTabSz="490727">
              <a:spcBef>
                <a:spcPts val="1500"/>
              </a:spcBef>
              <a:defRPr sz="2351"/>
            </a:pPr>
            <a:r>
              <a:t>Low requirements</a:t>
            </a:r>
          </a:p>
          <a:p>
            <a:pPr marL="682751" lvl="1" indent="-341375" defTabSz="490727">
              <a:spcBef>
                <a:spcPts val="1500"/>
              </a:spcBef>
              <a:defRPr sz="2351"/>
            </a:pPr>
            <a:r>
              <a:t>low bandwidth: </a:t>
            </a:r>
            <a:r>
              <a:rPr>
                <a:solidFill>
                  <a:srgbClr val="02AE31"/>
                </a:solidFill>
              </a:rPr>
              <a:t>➠download less </a:t>
            </a:r>
            <a:endParaRPr>
              <a:solidFill>
                <a:srgbClr val="F52D2D"/>
              </a:solidFill>
            </a:endParaRPr>
          </a:p>
          <a:p>
            <a:pPr marL="682751" lvl="1" indent="-341375" defTabSz="490727">
              <a:spcBef>
                <a:spcPts val="1500"/>
              </a:spcBef>
              <a:defRPr sz="2351"/>
            </a:pPr>
            <a:r>
              <a:t>low storage and computation </a:t>
            </a:r>
            <a:r>
              <a:rPr>
                <a:solidFill>
                  <a:srgbClr val="02AE31"/>
                </a:solidFill>
              </a:rPr>
              <a:t>➠process and cache only what you download</a:t>
            </a:r>
          </a:p>
          <a:p>
            <a:pPr marL="682751" lvl="1" indent="-341375" defTabSz="490727">
              <a:spcBef>
                <a:spcPts val="1500"/>
              </a:spcBef>
              <a:defRPr sz="2351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fast</a:t>
            </a:r>
          </a:p>
          <a:p>
            <a:pPr marL="341375" indent="-341375" defTabSz="490727">
              <a:spcBef>
                <a:spcPts val="1500"/>
              </a:spcBef>
              <a:defRPr sz="2351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pPr>
            <a:r>
              <a:t>you already use it every day!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182429520_1646x1646.jpe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5" name="Shape 195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IDX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206477" y="7670800"/>
            <a:ext cx="6816623" cy="1358900"/>
          </a:xfrm>
          <a:prstGeom prst="rect">
            <a:avLst/>
          </a:prstGeom>
        </p:spPr>
        <p:txBody>
          <a:bodyPr/>
          <a:lstStyle>
            <a:lvl1pPr defTabSz="578358">
              <a:spcBef>
                <a:spcPts val="500"/>
              </a:spcBef>
              <a:defRPr sz="4752"/>
            </a:lvl1pPr>
          </a:lstStyle>
          <a:p>
            <a:r>
              <a:t>Streaming multi resolution  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1130</Words>
  <Application>Microsoft Macintosh PowerPoint</Application>
  <PresentationFormat>Custom</PresentationFormat>
  <Paragraphs>186</Paragraphs>
  <Slides>46</Slides>
  <Notes>0</Notes>
  <HiddenSlides>12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Baskerville SemiBold</vt:lpstr>
      <vt:lpstr>Calibri</vt:lpstr>
      <vt:lpstr>DIN Alternate</vt:lpstr>
      <vt:lpstr>DIN Condensed</vt:lpstr>
      <vt:lpstr>Helvetica</vt:lpstr>
      <vt:lpstr>Helvetica Neue</vt:lpstr>
      <vt:lpstr>Impact</vt:lpstr>
      <vt:lpstr>Iowan Old Style Bold</vt:lpstr>
      <vt:lpstr>Iowan Old Style Italic</vt:lpstr>
      <vt:lpstr>Iowan Old Style Roman</vt:lpstr>
      <vt:lpstr>Zapf Dingbats</vt:lpstr>
      <vt:lpstr>Arial</vt:lpstr>
      <vt:lpstr>New_Template9</vt:lpstr>
      <vt:lpstr>On-demand streaming</vt:lpstr>
      <vt:lpstr>overview</vt:lpstr>
      <vt:lpstr>Analysis and Visualization</vt:lpstr>
      <vt:lpstr>Analysis and Visualization</vt:lpstr>
      <vt:lpstr>advantages</vt:lpstr>
      <vt:lpstr>disadvantages</vt:lpstr>
      <vt:lpstr>streaming multiresolution</vt:lpstr>
      <vt:lpstr>streaming multiresolution</vt:lpstr>
      <vt:lpstr>IDX</vt:lpstr>
      <vt:lpstr>PowerPoint Presentation</vt:lpstr>
      <vt:lpstr>IDX Is Space Efficient</vt:lpstr>
      <vt:lpstr>IDX Is Space Efficient</vt:lpstr>
      <vt:lpstr>IDX Is Space Efficient</vt:lpstr>
      <vt:lpstr>IDX Is Space Efficient</vt:lpstr>
      <vt:lpstr>IDX Is Space Efficient</vt:lpstr>
      <vt:lpstr>IDX Is Space Efficient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PIDX parallel I/O</vt:lpstr>
      <vt:lpstr>PowerPoint Presentation</vt:lpstr>
      <vt:lpstr>ViSUS</vt:lpstr>
      <vt:lpstr>ViSUS framework</vt:lpstr>
      <vt:lpstr>PowerPoint Presentation</vt:lpstr>
      <vt:lpstr>PowerPoint Presentation</vt:lpstr>
      <vt:lpstr>Remote data processing</vt:lpstr>
      <vt:lpstr>User-directed analysis</vt:lpstr>
      <vt:lpstr>on-demand data reordering</vt:lpstr>
      <vt:lpstr>ViSUS / ESGF / UV-CDAT INTEGRATION TIMELINE</vt:lpstr>
      <vt:lpstr> Key points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On-demand streaming</dc:title>
  <cp:lastModifiedBy>cameron cameron</cp:lastModifiedBy>
  <cp:revision>2</cp:revision>
  <dcterms:modified xsi:type="dcterms:W3CDTF">2015-12-10T08:47:19Z</dcterms:modified>
</cp:coreProperties>
</file>