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19" r:id="rId4"/>
    <p:sldMasterId id="2147483738" r:id="rId5"/>
  </p:sldMasterIdLst>
  <p:notesMasterIdLst>
    <p:notesMasterId r:id="rId12"/>
  </p:notesMasterIdLst>
  <p:sldIdLst>
    <p:sldId id="260" r:id="rId6"/>
    <p:sldId id="264" r:id="rId7"/>
    <p:sldId id="262"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87666" autoAdjust="0"/>
  </p:normalViewPr>
  <p:slideViewPr>
    <p:cSldViewPr snapToGrid="0">
      <p:cViewPr varScale="1">
        <p:scale>
          <a:sx n="78" d="100"/>
          <a:sy n="78" d="100"/>
        </p:scale>
        <p:origin x="1315" y="67"/>
      </p:cViewPr>
      <p:guideLst>
        <p:guide orient="horz" pos="2160"/>
        <p:guide pos="2880"/>
      </p:guideLst>
    </p:cSldViewPr>
  </p:slideViewPr>
  <p:outlineViewPr>
    <p:cViewPr>
      <p:scale>
        <a:sx n="33" d="100"/>
        <a:sy n="33" d="100"/>
      </p:scale>
      <p:origin x="0" y="6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B27EE-F16D-4B0D-9673-32EBEF809BA6}" type="datetimeFigureOut">
              <a:rPr lang="en-US" smtClean="0"/>
              <a:t>12/8/2015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728CB-E577-44BC-B4D2-2E0A73F1C8C5}" type="slidenum">
              <a:rPr lang="en-US" smtClean="0"/>
              <a:t>‹#›</a:t>
            </a:fld>
            <a:endParaRPr lang="en-US"/>
          </a:p>
        </p:txBody>
      </p:sp>
    </p:spTree>
    <p:extLst>
      <p:ext uri="{BB962C8B-B14F-4D97-AF65-F5344CB8AC3E}">
        <p14:creationId xmlns:p14="http://schemas.microsoft.com/office/powerpoint/2010/main" val="322392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Provenance working team focuses on</a:t>
            </a:r>
          </a:p>
          <a:p>
            <a:pPr lvl="1"/>
            <a:r>
              <a:rPr lang="en-US" dirty="0" smtClean="0"/>
              <a:t>Development of provenance solutions in support of reproducibility and performance investigations.</a:t>
            </a:r>
          </a:p>
          <a:p>
            <a:pPr lvl="1"/>
            <a:r>
              <a:rPr lang="en-US" dirty="0" smtClean="0"/>
              <a:t>Development of a provenance format that can capture sufficient information to enable scientists to reproduce their previous calculations correctly</a:t>
            </a:r>
          </a:p>
          <a:p>
            <a:pPr lvl="1"/>
            <a:r>
              <a:rPr lang="en-US" dirty="0" smtClean="0"/>
              <a:t>Extending the provenance format so that it can also capture and link to performance information for specific workflows and model runs to enable in-depth performance analysis</a:t>
            </a:r>
          </a:p>
          <a:p>
            <a:pPr lvl="1"/>
            <a:r>
              <a:rPr lang="en-US" dirty="0" smtClean="0">
                <a:solidFill>
                  <a:srgbClr val="242424"/>
                </a:solidFill>
                <a:ea typeface="Arial" pitchFamily="-112" charset="0"/>
              </a:rPr>
              <a:t>Developing a provenance capture mechanism that can handle the high-velocity provenance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42424"/>
                </a:solidFill>
                <a:ea typeface="Arial" pitchFamily="-112" charset="0"/>
              </a:rPr>
              <a:t>Implemented an initial version of the OPM-WFPP, a provenance store, and a provenance capture mechanism </a:t>
            </a:r>
            <a:endParaRPr lang="en-US" dirty="0" smtClean="0">
              <a:solidFill>
                <a:srgbClr val="242424"/>
              </a:solidFill>
              <a:ea typeface="Arial" pitchFamily="-11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242424"/>
              </a:solidFill>
              <a:ea typeface="Arial" pitchFamily="-112" charset="0"/>
            </a:endParaRPr>
          </a:p>
          <a:p>
            <a:r>
              <a:rPr lang="en-US" dirty="0" smtClean="0"/>
              <a:t>Provenance Environment (</a:t>
            </a:r>
            <a:r>
              <a:rPr lang="en-US" dirty="0" err="1" smtClean="0"/>
              <a:t>ProvEn</a:t>
            </a:r>
            <a:r>
              <a:rPr lang="en-US" dirty="0" smtClean="0"/>
              <a:t>) – A provenance production and collection framework. </a:t>
            </a:r>
          </a:p>
          <a:p>
            <a:r>
              <a:rPr lang="en-US" dirty="0" smtClean="0"/>
              <a:t>Provides services and libraries to collect provenance produced in a distributed environment</a:t>
            </a:r>
          </a:p>
          <a:p>
            <a:r>
              <a:rPr lang="en-US" dirty="0" err="1" smtClean="0"/>
              <a:t>ProvEn</a:t>
            </a:r>
            <a:r>
              <a:rPr lang="en-US" dirty="0" smtClean="0"/>
              <a:t> Client API aids in the production of provenance from client applications</a:t>
            </a:r>
          </a:p>
          <a:p>
            <a:r>
              <a:rPr lang="en-US" dirty="0" smtClean="0"/>
              <a:t>The following types of provenance are collected:</a:t>
            </a:r>
          </a:p>
          <a:p>
            <a:pPr lvl="1"/>
            <a:r>
              <a:rPr lang="en-US" dirty="0" smtClean="0"/>
              <a:t>Time series-based information from a system/host perspective </a:t>
            </a:r>
          </a:p>
          <a:p>
            <a:pPr lvl="1"/>
            <a:r>
              <a:rPr lang="en-US" dirty="0" smtClean="0"/>
              <a:t>Performance metrics tracking from an application/workflow perspective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242424"/>
              </a:solidFill>
              <a:ea typeface="Arial" pitchFamily="-112" charset="0"/>
            </a:endParaRPr>
          </a:p>
          <a:p>
            <a:endParaRPr lang="en-US" dirty="0"/>
          </a:p>
        </p:txBody>
      </p:sp>
      <p:sp>
        <p:nvSpPr>
          <p:cNvPr id="4" name="Slide Number Placeholder 3"/>
          <p:cNvSpPr>
            <a:spLocks noGrp="1"/>
          </p:cNvSpPr>
          <p:nvPr>
            <p:ph type="sldNum" sz="quarter" idx="10"/>
          </p:nvPr>
        </p:nvSpPr>
        <p:spPr/>
        <p:txBody>
          <a:bodyPr/>
          <a:lstStyle/>
          <a:p>
            <a:fld id="{F7111E65-CF6B-439F-8D95-6618D32FA6D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4998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Reproducibility</a:t>
            </a:r>
          </a:p>
          <a:p>
            <a:pPr lvl="1"/>
            <a:r>
              <a:rPr lang="en-US" dirty="0" smtClean="0"/>
              <a:t>‘</a:t>
            </a:r>
            <a:r>
              <a:rPr lang="en-US" sz="1600" i="1" dirty="0" smtClean="0"/>
              <a:t>the ability of an entire experiment or study to be reproduced, either by the researcher or by someone else working independently. It is one of the main principles of the scientific method and relies on ceteris paribus (other things being equal)</a:t>
            </a:r>
            <a:r>
              <a:rPr lang="en-US" sz="1600" dirty="0" smtClean="0"/>
              <a:t>’</a:t>
            </a:r>
          </a:p>
          <a:p>
            <a:r>
              <a:rPr lang="en-US" dirty="0" smtClean="0"/>
              <a:t>Types of Reproducibility</a:t>
            </a:r>
          </a:p>
          <a:p>
            <a:pPr lvl="1"/>
            <a:r>
              <a:rPr lang="en-US" dirty="0" smtClean="0"/>
              <a:t>Numerical reproducibility i.e. has the algorithm been numerically designed to create the same results if replicated, </a:t>
            </a:r>
            <a:endParaRPr lang="en-US" sz="3000" dirty="0" smtClean="0"/>
          </a:p>
          <a:p>
            <a:pPr lvl="1"/>
            <a:r>
              <a:rPr lang="en-US" dirty="0" smtClean="0"/>
              <a:t>Experiment Reproducibility i.e. do we have all the information about the simulation to repeat it and </a:t>
            </a:r>
            <a:endParaRPr lang="en-US" sz="3000" dirty="0" smtClean="0"/>
          </a:p>
          <a:p>
            <a:pPr lvl="1"/>
            <a:r>
              <a:rPr lang="en-US" dirty="0" smtClean="0"/>
              <a:t>Execution Reproducibility i.e. can we recreate the execution environment, execution conditions (including system events) and system architectures.</a:t>
            </a:r>
            <a:endParaRPr lang="en-US" sz="30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Enable the structured analysis of workflow performance characteristics and variability</a:t>
            </a:r>
          </a:p>
          <a:p>
            <a:endParaRPr lang="en-US" dirty="0" smtClean="0"/>
          </a:p>
          <a:p>
            <a:pPr lvl="1"/>
            <a:r>
              <a:rPr lang="en-US" dirty="0" smtClean="0"/>
              <a:t>Existing Workflow provenance data models</a:t>
            </a:r>
          </a:p>
          <a:p>
            <a:pPr lvl="2"/>
            <a:r>
              <a:rPr lang="en-US" dirty="0" smtClean="0"/>
              <a:t>Focus exclusively on the workflow graph</a:t>
            </a:r>
          </a:p>
          <a:p>
            <a:pPr lvl="2"/>
            <a:r>
              <a:rPr lang="en-US" dirty="0" smtClean="0"/>
              <a:t>Do not describe the workflow components or their performance-determining properties in sufficient detail</a:t>
            </a:r>
          </a:p>
          <a:p>
            <a:pPr lvl="2"/>
            <a:r>
              <a:rPr lang="en-US" dirty="0" smtClean="0"/>
              <a:t>Do not include system or system software level information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OPM –WFPP: Comprehensive workflow performance data model</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Developed a provenance capture ontology and system that enables the capture of provenance from the high-level workflow through all relevant system levels in one integrated environment.</a:t>
            </a:r>
          </a:p>
          <a:p>
            <a:r>
              <a:rPr lang="en-US" dirty="0" smtClean="0"/>
              <a:t>Treats workflows as an evolving process</a:t>
            </a:r>
          </a:p>
          <a:p>
            <a:r>
              <a:rPr lang="en-US" dirty="0" smtClean="0"/>
              <a:t>Provenance is represented as a time series of potentially correlated events</a:t>
            </a:r>
          </a:p>
          <a:p>
            <a:r>
              <a:rPr lang="en-US" dirty="0" smtClean="0"/>
              <a:t>The model enables the formation of causal relationships throughout the software and hardware stack</a:t>
            </a:r>
          </a:p>
          <a:p>
            <a:endParaRPr lang="en-US" dirty="0" smtClean="0"/>
          </a:p>
          <a:p>
            <a:pPr marL="342900" lvl="1" indent="-342900" eaLnBrk="0" fontAlgn="base" hangingPunct="0">
              <a:spcAft>
                <a:spcPct val="0"/>
              </a:spcAft>
              <a:buBlip>
                <a:blip r:embed="rId3"/>
              </a:buBlip>
            </a:pPr>
            <a:r>
              <a:rPr lang="en-US" sz="2000" dirty="0" smtClean="0">
                <a:solidFill>
                  <a:srgbClr val="242424"/>
                </a:solidFill>
                <a:ea typeface="Arial" pitchFamily="-112" charset="0"/>
              </a:rPr>
              <a:t>Workflows and their tasks described in detail in the context of their Execution Environment</a:t>
            </a:r>
          </a:p>
          <a:p>
            <a:pPr marL="342900" lvl="1" indent="-342900" eaLnBrk="0" fontAlgn="base" hangingPunct="0">
              <a:spcAft>
                <a:spcPct val="0"/>
              </a:spcAft>
              <a:buBlip>
                <a:blip r:embed="rId3"/>
              </a:buBlip>
            </a:pPr>
            <a:r>
              <a:rPr lang="en-US" sz="2000" dirty="0" smtClean="0">
                <a:solidFill>
                  <a:srgbClr val="242424"/>
                </a:solidFill>
                <a:ea typeface="Arial" pitchFamily="-112" charset="0"/>
              </a:rPr>
              <a:t>Detailed time series-based events describing the evolution of workflow and execution environment for system/host behavior in a distributed environment.</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7111E65-CF6B-439F-8D95-6618D32FA6D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2388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11E65-CF6B-439F-8D95-6618D32FA6D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015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Blip>
                <a:blip r:embed="rId3"/>
              </a:buBlip>
            </a:pPr>
            <a:r>
              <a:rPr lang="en-US" dirty="0" smtClean="0"/>
              <a:t>Panorama: Predictive Modeling and Diagnostic Monitoring of Extreme Science Workflow – </a:t>
            </a:r>
            <a:r>
              <a:rPr lang="en-US" dirty="0" err="1" smtClean="0"/>
              <a:t>Deelman</a:t>
            </a:r>
            <a:r>
              <a:rPr lang="en-US" dirty="0" smtClean="0"/>
              <a:t>, et.al.  (USC/ISI)</a:t>
            </a:r>
          </a:p>
          <a:p>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Describe joined work ACME workflow with IPPD provenance model adapted for ACME and IPPD developed provenance store instance for ACME. ACME specific provenance analysis. </a:t>
            </a:r>
          </a:p>
          <a:p>
            <a:endParaRPr lang="en-US" dirty="0"/>
          </a:p>
        </p:txBody>
      </p:sp>
      <p:sp>
        <p:nvSpPr>
          <p:cNvPr id="4" name="Slide Number Placeholder 3"/>
          <p:cNvSpPr>
            <a:spLocks noGrp="1"/>
          </p:cNvSpPr>
          <p:nvPr>
            <p:ph type="sldNum" sz="quarter" idx="10"/>
          </p:nvPr>
        </p:nvSpPr>
        <p:spPr/>
        <p:txBody>
          <a:bodyPr/>
          <a:lstStyle/>
          <a:p>
            <a:fld id="{F7111E65-CF6B-439F-8D95-6618D32FA6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014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0" name="Footer Placeholder 4"/>
          <p:cNvSpPr>
            <a:spLocks noGrp="1"/>
          </p:cNvSpPr>
          <p:nvPr>
            <p:ph type="ftr" sz="quarter" idx="11"/>
          </p:nvPr>
        </p:nvSpPr>
        <p:spPr>
          <a:xfrm>
            <a:off x="3124200" y="6356352"/>
            <a:ext cx="2895600" cy="365125"/>
          </a:xfrm>
        </p:spPr>
        <p:txBody>
          <a:bodyPr/>
          <a:lstStyle>
            <a:lvl1pPr>
              <a:defRPr sz="900">
                <a:solidFill>
                  <a:srgbClr val="FFFFFF"/>
                </a:solidFill>
              </a:defRPr>
            </a:lvl1pPr>
          </a:lstStyle>
          <a:p>
            <a:r>
              <a:rPr lang="en-US" dirty="0" smtClean="0"/>
              <a:t>Protected Information | Proprietary Information</a:t>
            </a:r>
          </a:p>
        </p:txBody>
      </p:sp>
      <p:sp>
        <p:nvSpPr>
          <p:cNvPr id="11" name="Slide Number Placeholder 5"/>
          <p:cNvSpPr>
            <a:spLocks noGrp="1"/>
          </p:cNvSpPr>
          <p:nvPr>
            <p:ph type="sldNum" sz="quarter" idx="12"/>
          </p:nvPr>
        </p:nvSpPr>
        <p:spPr>
          <a:xfrm>
            <a:off x="6553200" y="6356352"/>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24706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pPr/>
              <a:t>December 8, 2015</a:t>
            </a:fld>
            <a:endParaRPr lang="en-US" dirty="0"/>
          </a:p>
        </p:txBody>
      </p:sp>
      <p:sp>
        <p:nvSpPr>
          <p:cNvPr id="5" name="Slide Number Placeholder 9"/>
          <p:cNvSpPr>
            <a:spLocks noGrp="1"/>
          </p:cNvSpPr>
          <p:nvPr>
            <p:ph type="sldNum" sz="quarter" idx="11"/>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8"/>
            <a:ext cx="8229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74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pPr/>
              <a:t>December 8, 2015</a:t>
            </a:fld>
            <a:endParaRPr lang="en-US" dirty="0"/>
          </a:p>
        </p:txBody>
      </p:sp>
      <p:sp>
        <p:nvSpPr>
          <p:cNvPr id="6" name="Footer Placeholder 5"/>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8"/>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1"/>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125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38862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9"/>
            <a:ext cx="38862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pPr/>
              <a:t>December 8, 2015</a:t>
            </a:fld>
            <a:endParaRPr lang="en-US" dirty="0"/>
          </a:p>
        </p:txBody>
      </p:sp>
      <p:sp>
        <p:nvSpPr>
          <p:cNvPr id="8" name="Footer Placeholder 7"/>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2"/>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5"/>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55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3404801"/>
            <a:ext cx="8229600" cy="276999"/>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215444"/>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pPr/>
              <a:t>December 8, 2015</a:t>
            </a:fld>
            <a:endParaRPr lang="en-US"/>
          </a:p>
        </p:txBody>
      </p:sp>
      <p:sp>
        <p:nvSpPr>
          <p:cNvPr id="6" name="Footer Placeholder 5"/>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4001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pPr/>
              <a:t>December 8, 2015</a:t>
            </a:fld>
            <a:endParaRPr lang="en-US"/>
          </a:p>
        </p:txBody>
      </p:sp>
      <p:sp>
        <p:nvSpPr>
          <p:cNvPr id="4" name="Footer Placeholder 3"/>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4658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876" y="5670550"/>
            <a:ext cx="265112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sz="1800">
              <a:solidFill>
                <a:prstClr val="black"/>
              </a:solidFill>
              <a:ea typeface="MS PGothic" pitchFamily="34" charset="-128"/>
            </a:endParaRPr>
          </a:p>
        </p:txBody>
      </p:sp>
      <p:pic>
        <p:nvPicPr>
          <p:cNvPr id="7" name="Picture 9" descr="Proudly_Operated_by_Battelle_Ony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76" y="6400800"/>
            <a:ext cx="2651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4663" y="460376"/>
            <a:ext cx="8204200" cy="492443"/>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4" y="6483352"/>
            <a:ext cx="509587" cy="365125"/>
          </a:xfrm>
        </p:spPr>
        <p:txBody>
          <a:bodyPr/>
          <a:lstStyle>
            <a:lvl1pPr>
              <a:defRPr/>
            </a:lvl1pPr>
          </a:lstStyle>
          <a:p>
            <a:pPr>
              <a:defRPr/>
            </a:pPr>
            <a:fld id="{09E67BAF-04AE-4C88-9C74-44F7198985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410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3" name="Footer Placeholder 2"/>
          <p:cNvSpPr>
            <a:spLocks noGrp="1"/>
          </p:cNvSpPr>
          <p:nvPr>
            <p:ph type="ftr" sz="quarter" idx="11"/>
          </p:nvPr>
        </p:nvSpPr>
        <p:spPr>
          <a:xfrm>
            <a:off x="2743200" y="6356352"/>
            <a:ext cx="3657600" cy="365125"/>
          </a:xfrm>
          <a:prstGeom prst="rect">
            <a:avLst/>
          </a:prstGeom>
        </p:spPr>
        <p:txBody>
          <a:bodyPr/>
          <a:lstStyle/>
          <a:p>
            <a:endParaRPr lang="en-US" dirty="0"/>
          </a:p>
        </p:txBody>
      </p:sp>
      <p:sp>
        <p:nvSpPr>
          <p:cNvPr id="10"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50E7986-1B82-4CCD-A6FB-78FB2692CAA9}" type="datetime4">
              <a:rPr lang="en-US" smtClean="0"/>
              <a:pPr/>
              <a:t>December 8, 2015</a:t>
            </a:fld>
            <a:endParaRPr lang="en-US" dirty="0"/>
          </a:p>
        </p:txBody>
      </p:sp>
      <p:sp>
        <p:nvSpPr>
          <p:cNvPr id="12"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3819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6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Footer Placeholder 4"/>
          <p:cNvSpPr>
            <a:spLocks noGrp="1"/>
          </p:cNvSpPr>
          <p:nvPr>
            <p:ph type="ftr" sz="quarter" idx="11"/>
          </p:nvPr>
        </p:nvSpPr>
        <p:spPr>
          <a:xfrm>
            <a:off x="2743200" y="6356352"/>
            <a:ext cx="3657600" cy="365125"/>
          </a:xfrm>
          <a:prstGeom prst="rect">
            <a:avLst/>
          </a:prstGeom>
        </p:spPr>
        <p:txBody>
          <a:bodyPr/>
          <a:lstStyle>
            <a:lvl1pPr>
              <a:defRPr>
                <a:solidFill>
                  <a:srgbClr val="707276"/>
                </a:solidFill>
              </a:defRPr>
            </a:lvl1pPr>
          </a:lstStyle>
          <a:p>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13A39AF-E77A-43C4-9AEB-30D9597E081E}" type="datetime4">
              <a:rPr lang="en-US" smtClean="0"/>
              <a:pPr/>
              <a:t>December 8, 2015</a:t>
            </a:fld>
            <a:endParaRPr lang="en-US" dirty="0"/>
          </a:p>
        </p:txBody>
      </p:sp>
      <p:sp>
        <p:nvSpPr>
          <p:cNvPr id="14"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1"/>
            <a:ext cx="859536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68237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359421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7"/>
            <a:ext cx="8229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1"/>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2"/>
            <a:ext cx="2895600" cy="365125"/>
          </a:xfrm>
        </p:spPr>
        <p:txBody>
          <a:bodyPr lIns="0" tIns="0" rIns="0" bIns="0"/>
          <a:lstStyle>
            <a:lvl1pPr>
              <a:defRPr sz="900">
                <a:latin typeface="Arial"/>
                <a:cs typeface="Arial"/>
              </a:defRPr>
            </a:lvl1pPr>
          </a:lstStyle>
          <a:p>
            <a:r>
              <a:rPr lang="en-US" dirty="0" smtClean="0"/>
              <a:t>Protected Information | Proprietary Information</a:t>
            </a:r>
          </a:p>
        </p:txBody>
      </p:sp>
    </p:spTree>
    <p:extLst>
      <p:ext uri="{BB962C8B-B14F-4D97-AF65-F5344CB8AC3E}">
        <p14:creationId xmlns:p14="http://schemas.microsoft.com/office/powerpoint/2010/main" val="4921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4800600"/>
            <a:ext cx="8229600" cy="457200"/>
          </a:xfrm>
        </p:spPr>
        <p:txBody>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2" name="Text Placeholder 6"/>
          <p:cNvSpPr>
            <a:spLocks noGrp="1"/>
          </p:cNvSpPr>
          <p:nvPr>
            <p:ph type="body" sz="quarter" idx="14"/>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13" name="Text Placeholder 6"/>
          <p:cNvSpPr>
            <a:spLocks noGrp="1"/>
          </p:cNvSpPr>
          <p:nvPr>
            <p:ph type="body" sz="quarter" idx="15"/>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solidFill>
                  <a:srgbClr val="FFFFFF"/>
                </a:solidFill>
              </a:defRPr>
            </a:lvl1pPr>
          </a:lstStyle>
          <a:p>
            <a:pPr>
              <a:defRPr/>
            </a:pPr>
            <a:fld id="{71138FEF-DF32-4429-BB54-3D8AEBD5B782}" type="datetime1">
              <a:rPr lang="en-US" smtClean="0"/>
              <a:pPr>
                <a:defRPr/>
              </a:pPr>
              <a:t>12/8/2015</a:t>
            </a:fld>
            <a:endParaRPr lang="en-US" dirty="0"/>
          </a:p>
        </p:txBody>
      </p:sp>
      <p:sp>
        <p:nvSpPr>
          <p:cNvPr id="9" name="Footer Placeholder 4"/>
          <p:cNvSpPr>
            <a:spLocks noGrp="1"/>
          </p:cNvSpPr>
          <p:nvPr>
            <p:ph type="ftr" sz="quarter" idx="17"/>
          </p:nvPr>
        </p:nvSpPr>
        <p:spPr/>
        <p:txBody>
          <a:bodyPr/>
          <a:lstStyle>
            <a:lvl1pPr>
              <a:defRPr sz="900">
                <a:solidFill>
                  <a:srgbClr val="FFFFFF"/>
                </a:solidFill>
              </a:defRPr>
            </a:lvl1pPr>
          </a:lstStyle>
          <a:p>
            <a:pPr>
              <a:defRPr/>
            </a:pPr>
            <a:endParaRPr lang="en-US" dirty="0"/>
          </a:p>
        </p:txBody>
      </p:sp>
      <p:sp>
        <p:nvSpPr>
          <p:cNvPr id="10" name="Slide Number Placeholder 5"/>
          <p:cNvSpPr>
            <a:spLocks noGrp="1"/>
          </p:cNvSpPr>
          <p:nvPr>
            <p:ph type="sldNum" sz="quarter" idx="18"/>
          </p:nvPr>
        </p:nvSpPr>
        <p:spPr/>
        <p:txBody>
          <a:bodyPr/>
          <a:lstStyle>
            <a:lvl1pPr>
              <a:defRPr>
                <a:solidFill>
                  <a:srgbClr val="FFFFFF"/>
                </a:solidFill>
              </a:defRPr>
            </a:lvl1pPr>
          </a:lstStyle>
          <a:p>
            <a:pPr>
              <a:defRPr/>
            </a:pPr>
            <a:fld id="{43E8EB12-C3BF-4DD5-8F98-4758AABC85BC}" type="slidenum">
              <a:rPr lang="en-US"/>
              <a:pPr>
                <a:defRPr/>
              </a:pPr>
              <a:t>‹#›</a:t>
            </a:fld>
            <a:endParaRPr lang="en-US" dirty="0"/>
          </a:p>
        </p:txBody>
      </p:sp>
    </p:spTree>
    <p:extLst>
      <p:ext uri="{BB962C8B-B14F-4D97-AF65-F5344CB8AC3E}">
        <p14:creationId xmlns:p14="http://schemas.microsoft.com/office/powerpoint/2010/main" val="671139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7"/>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7"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7"/>
            <a:ext cx="82296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9DF85176-D28A-4E06-A2E4-72B2F54E3AEA}" type="datetime1">
              <a:rPr lang="en-US" smtClean="0"/>
              <a:pPr>
                <a:defRPr/>
              </a:pPr>
              <a:t>12/8/2015</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CA7005F-0911-4DD4-93C4-63837FBCD5BB}" type="slidenum">
              <a:rPr lang="en-US"/>
              <a:pPr>
                <a:defRPr/>
              </a:pPr>
              <a:t>‹#›</a:t>
            </a:fld>
            <a:endParaRPr lang="en-US" dirty="0"/>
          </a:p>
        </p:txBody>
      </p:sp>
      <p:sp>
        <p:nvSpPr>
          <p:cNvPr id="9" name="Footer Placeholder 10"/>
          <p:cNvSpPr>
            <a:spLocks noGrp="1"/>
          </p:cNvSpPr>
          <p:nvPr>
            <p:ph type="ftr" sz="quarter" idx="12"/>
          </p:nvPr>
        </p:nvSpPr>
        <p:spPr/>
        <p:txBody>
          <a:bodyPr/>
          <a:lstStyle>
            <a:lvl1pPr>
              <a:defRPr sz="900">
                <a:latin typeface="Arial"/>
                <a:cs typeface="Arial"/>
              </a:defRPr>
            </a:lvl1pPr>
          </a:lstStyle>
          <a:p>
            <a:pPr>
              <a:defRPr/>
            </a:pPr>
            <a:endParaRPr lang="en-US" dirty="0"/>
          </a:p>
        </p:txBody>
      </p:sp>
    </p:spTree>
    <p:extLst>
      <p:ext uri="{BB962C8B-B14F-4D97-AF65-F5344CB8AC3E}">
        <p14:creationId xmlns:p14="http://schemas.microsoft.com/office/powerpoint/2010/main" val="93680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987427"/>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14"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371597"/>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9"/>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4"/>
          </p:nvPr>
        </p:nvSpPr>
        <p:spPr/>
        <p:txBody>
          <a:bodyPr/>
          <a:lstStyle>
            <a:lvl1pPr>
              <a:defRPr/>
            </a:lvl1pPr>
          </a:lstStyle>
          <a:p>
            <a:pPr>
              <a:defRPr/>
            </a:pPr>
            <a:fld id="{FF70886E-B868-4715-9040-4D794C459B8E}" type="datetime1">
              <a:rPr lang="en-US" smtClean="0"/>
              <a:pPr>
                <a:defRPr/>
              </a:pPr>
              <a:t>12/8/2015</a:t>
            </a:fld>
            <a:endParaRPr lang="en-US" dirty="0"/>
          </a:p>
        </p:txBody>
      </p:sp>
      <p:sp>
        <p:nvSpPr>
          <p:cNvPr id="7" name="Footer Placeholder 5"/>
          <p:cNvSpPr>
            <a:spLocks noGrp="1"/>
          </p:cNvSpPr>
          <p:nvPr>
            <p:ph type="ftr" sz="quarter" idx="15"/>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3E6C6EAF-58C9-4689-86FD-77BC2BA54B1E}" type="slidenum">
              <a:rPr lang="en-US"/>
              <a:pPr>
                <a:defRPr/>
              </a:pPr>
              <a:t>‹#›</a:t>
            </a:fld>
            <a:endParaRPr lang="en-US" dirty="0"/>
          </a:p>
        </p:txBody>
      </p:sp>
    </p:spTree>
    <p:extLst>
      <p:ext uri="{BB962C8B-B14F-4D97-AF65-F5344CB8AC3E}">
        <p14:creationId xmlns:p14="http://schemas.microsoft.com/office/powerpoint/2010/main" val="91993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7" name="Rectangle 6"/>
          <p:cNvSpPr/>
          <p:nvPr userDrawn="1"/>
        </p:nvSpPr>
        <p:spPr>
          <a:xfrm>
            <a:off x="0" y="987427"/>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10"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1"/>
            <a:ext cx="3886200" cy="307777"/>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600"/>
            <a:ext cx="3886200" cy="307777"/>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2"/>
          <p:cNvSpPr>
            <a:spLocks noGrp="1"/>
          </p:cNvSpPr>
          <p:nvPr>
            <p:ph idx="15"/>
          </p:nvPr>
        </p:nvSpPr>
        <p:spPr>
          <a:xfrm>
            <a:off x="457200" y="2059242"/>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4"/>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7"/>
          </p:nvPr>
        </p:nvSpPr>
        <p:spPr/>
        <p:txBody>
          <a:bodyPr/>
          <a:lstStyle>
            <a:lvl1pPr>
              <a:defRPr/>
            </a:lvl1pPr>
          </a:lstStyle>
          <a:p>
            <a:pPr>
              <a:defRPr/>
            </a:pPr>
            <a:fld id="{B8F1194A-FA55-4CE6-8805-9ECF0BF22BB6}" type="datetime1">
              <a:rPr lang="en-US" smtClean="0"/>
              <a:pPr>
                <a:defRPr/>
              </a:pPr>
              <a:t>12/8/2015</a:t>
            </a:fld>
            <a:endParaRPr lang="en-US" dirty="0"/>
          </a:p>
        </p:txBody>
      </p:sp>
      <p:sp>
        <p:nvSpPr>
          <p:cNvPr id="9" name="Footer Placeholder 7"/>
          <p:cNvSpPr>
            <a:spLocks noGrp="1"/>
          </p:cNvSpPr>
          <p:nvPr>
            <p:ph type="ftr" sz="quarter" idx="18"/>
          </p:nvPr>
        </p:nvSpPr>
        <p:spPr/>
        <p:txBody>
          <a:bodyPr/>
          <a:lstStyle>
            <a:lvl1pPr>
              <a:defRPr sz="900">
                <a:latin typeface="Arial"/>
                <a:cs typeface="Arial"/>
              </a:defRPr>
            </a:lvl1pPr>
          </a:lstStyle>
          <a:p>
            <a:pPr>
              <a:defRPr/>
            </a:pPr>
            <a:endParaRPr lang="en-US" dirty="0"/>
          </a:p>
        </p:txBody>
      </p:sp>
      <p:sp>
        <p:nvSpPr>
          <p:cNvPr id="12" name="Slide Number Placeholder 8"/>
          <p:cNvSpPr>
            <a:spLocks noGrp="1"/>
          </p:cNvSpPr>
          <p:nvPr>
            <p:ph type="sldNum" sz="quarter" idx="19"/>
          </p:nvPr>
        </p:nvSpPr>
        <p:spPr/>
        <p:txBody>
          <a:bodyPr/>
          <a:lstStyle>
            <a:lvl1pPr>
              <a:defRPr/>
            </a:lvl1pPr>
          </a:lstStyle>
          <a:p>
            <a:pPr>
              <a:defRPr/>
            </a:pPr>
            <a:fld id="{EC38EAF3-CEE5-4C08-832D-1CB3B818A8B4}" type="slidenum">
              <a:rPr lang="en-US"/>
              <a:pPr>
                <a:defRPr/>
              </a:pPr>
              <a:t>‹#›</a:t>
            </a:fld>
            <a:endParaRPr lang="en-US" dirty="0"/>
          </a:p>
        </p:txBody>
      </p:sp>
    </p:spTree>
    <p:extLst>
      <p:ext uri="{BB962C8B-B14F-4D97-AF65-F5344CB8AC3E}">
        <p14:creationId xmlns:p14="http://schemas.microsoft.com/office/powerpoint/2010/main" val="905583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5" name="Rectangle 4"/>
          <p:cNvSpPr/>
          <p:nvPr userDrawn="1"/>
        </p:nvSpPr>
        <p:spPr>
          <a:xfrm>
            <a:off x="0" y="987427"/>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14"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3176201"/>
            <a:ext cx="8229600" cy="276999"/>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Text Placeholder 3"/>
          <p:cNvSpPr>
            <a:spLocks noGrp="1"/>
          </p:cNvSpPr>
          <p:nvPr>
            <p:ph type="body" sz="half" idx="2"/>
          </p:nvPr>
        </p:nvSpPr>
        <p:spPr>
          <a:xfrm>
            <a:off x="457200" y="5486400"/>
            <a:ext cx="8229600" cy="215444"/>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720BB81-3C29-40CE-B318-D297D0EDBA02}" type="datetime1">
              <a:rPr lang="en-US" smtClean="0"/>
              <a:pPr>
                <a:defRPr/>
              </a:pPr>
              <a:t>12/8/2015</a:t>
            </a:fld>
            <a:endParaRPr lang="en-US" dirty="0"/>
          </a:p>
        </p:txBody>
      </p:sp>
      <p:sp>
        <p:nvSpPr>
          <p:cNvPr id="7" name="Footer Placeholder 5"/>
          <p:cNvSpPr>
            <a:spLocks noGrp="1"/>
          </p:cNvSpPr>
          <p:nvPr>
            <p:ph type="ftr" sz="quarter" idx="11"/>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E6A2C74-FC3A-40E8-82A9-9DE5A304C62E}" type="slidenum">
              <a:rPr lang="en-US"/>
              <a:pPr>
                <a:defRPr/>
              </a:pPr>
              <a:t>‹#›</a:t>
            </a:fld>
            <a:endParaRPr lang="en-US" dirty="0"/>
          </a:p>
        </p:txBody>
      </p:sp>
    </p:spTree>
    <p:extLst>
      <p:ext uri="{BB962C8B-B14F-4D97-AF65-F5344CB8AC3E}">
        <p14:creationId xmlns:p14="http://schemas.microsoft.com/office/powerpoint/2010/main" val="2095288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3" name="Rectangle 2"/>
          <p:cNvSpPr/>
          <p:nvPr userDrawn="1"/>
        </p:nvSpPr>
        <p:spPr>
          <a:xfrm>
            <a:off x="0" y="987427"/>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10"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AD1A5AD-4335-4AB3-9062-2975BADD1B70}" type="datetime1">
              <a:rPr lang="en-US" smtClean="0"/>
              <a:pPr>
                <a:defRPr/>
              </a:pPr>
              <a:t>12/8/2015</a:t>
            </a:fld>
            <a:endParaRPr lang="en-US" dirty="0"/>
          </a:p>
        </p:txBody>
      </p:sp>
      <p:sp>
        <p:nvSpPr>
          <p:cNvPr id="5" name="Footer Placeholder 3"/>
          <p:cNvSpPr>
            <a:spLocks noGrp="1"/>
          </p:cNvSpPr>
          <p:nvPr>
            <p:ph type="ftr" sz="quarter" idx="11"/>
          </p:nvPr>
        </p:nvSpPr>
        <p:spPr/>
        <p:txBody>
          <a:bodyPr/>
          <a:lstStyle>
            <a:lvl1pPr>
              <a:defRPr sz="900">
                <a:latin typeface="Arial"/>
                <a:cs typeface="Arial"/>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6557CBD6-93A0-4150-99DB-3C66BDDC4EC2}" type="slidenum">
              <a:rPr lang="en-US"/>
              <a:pPr>
                <a:defRPr/>
              </a:pPr>
              <a:t>‹#›</a:t>
            </a:fld>
            <a:endParaRPr lang="en-US" dirty="0"/>
          </a:p>
        </p:txBody>
      </p:sp>
    </p:spTree>
    <p:extLst>
      <p:ext uri="{BB962C8B-B14F-4D97-AF65-F5344CB8AC3E}">
        <p14:creationId xmlns:p14="http://schemas.microsoft.com/office/powerpoint/2010/main" val="111193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8"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828801"/>
            <a:ext cx="82296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ACAA8316-4636-4EC7-A5E8-527E50E993D2}" type="datetime1">
              <a:rPr lang="en-US" smtClean="0"/>
              <a:pPr>
                <a:defRPr/>
              </a:pPr>
              <a:t>12/8/2015</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E2F6DADC-DB65-4FE6-BDDC-56492F4E9711}" type="slidenum">
              <a:rPr lang="en-US"/>
              <a:pPr>
                <a:defRPr/>
              </a:pPr>
              <a:t>‹#›</a:t>
            </a:fld>
            <a:endParaRPr lang="en-US" dirty="0"/>
          </a:p>
        </p:txBody>
      </p:sp>
      <p:sp>
        <p:nvSpPr>
          <p:cNvPr id="7" name="Footer Placeholder 10"/>
          <p:cNvSpPr>
            <a:spLocks noGrp="1"/>
          </p:cNvSpPr>
          <p:nvPr>
            <p:ph type="ftr" sz="quarter" idx="12"/>
          </p:nvPr>
        </p:nvSpPr>
        <p:spPr/>
        <p:txBody>
          <a:bodyPr/>
          <a:lstStyle>
            <a:lvl1pPr>
              <a:defRPr sz="900">
                <a:latin typeface="Arial"/>
                <a:cs typeface="Arial"/>
              </a:defRPr>
            </a:lvl1pPr>
          </a:lstStyle>
          <a:p>
            <a:pPr>
              <a:defRPr/>
            </a:pPr>
            <a:endParaRPr lang="en-US" dirty="0"/>
          </a:p>
        </p:txBody>
      </p:sp>
    </p:spTree>
    <p:extLst>
      <p:ext uri="{BB962C8B-B14F-4D97-AF65-F5344CB8AC3E}">
        <p14:creationId xmlns:p14="http://schemas.microsoft.com/office/powerpoint/2010/main" val="385208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5" name="Rectangle 4"/>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10"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828801"/>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1"/>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6"/>
          </p:nvPr>
        </p:nvSpPr>
        <p:spPr/>
        <p:txBody>
          <a:bodyPr/>
          <a:lstStyle>
            <a:lvl1pPr>
              <a:defRPr/>
            </a:lvl1pPr>
          </a:lstStyle>
          <a:p>
            <a:pPr>
              <a:defRPr/>
            </a:pPr>
            <a:fld id="{7BA0DB02-7413-45F0-AEE6-702FDCC8764A}" type="datetime1">
              <a:rPr lang="en-US" smtClean="0"/>
              <a:pPr>
                <a:defRPr/>
              </a:pPr>
              <a:t>12/8/2015</a:t>
            </a:fld>
            <a:endParaRPr lang="en-US" dirty="0"/>
          </a:p>
        </p:txBody>
      </p:sp>
      <p:sp>
        <p:nvSpPr>
          <p:cNvPr id="7" name="Footer Placeholder 5"/>
          <p:cNvSpPr>
            <a:spLocks noGrp="1"/>
          </p:cNvSpPr>
          <p:nvPr>
            <p:ph type="ftr" sz="quarter" idx="17"/>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8"/>
          </p:nvPr>
        </p:nvSpPr>
        <p:spPr/>
        <p:txBody>
          <a:bodyPr/>
          <a:lstStyle>
            <a:lvl1pPr>
              <a:defRPr/>
            </a:lvl1pPr>
          </a:lstStyle>
          <a:p>
            <a:pPr>
              <a:defRPr/>
            </a:pPr>
            <a:fld id="{4A296C04-6E63-42B6-AA68-71B60F8FDC38}" type="slidenum">
              <a:rPr lang="en-US"/>
              <a:pPr>
                <a:defRPr/>
              </a:pPr>
              <a:t>‹#›</a:t>
            </a:fld>
            <a:endParaRPr lang="en-US" dirty="0"/>
          </a:p>
        </p:txBody>
      </p:sp>
    </p:spTree>
    <p:extLst>
      <p:ext uri="{BB962C8B-B14F-4D97-AF65-F5344CB8AC3E}">
        <p14:creationId xmlns:p14="http://schemas.microsoft.com/office/powerpoint/2010/main" val="2926549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3"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1"/>
            <a:ext cx="3886200" cy="307777"/>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800"/>
            <a:ext cx="3886200" cy="307777"/>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2"/>
          <p:cNvSpPr>
            <a:spLocks noGrp="1"/>
          </p:cNvSpPr>
          <p:nvPr>
            <p:ph idx="15"/>
          </p:nvPr>
        </p:nvSpPr>
        <p:spPr>
          <a:xfrm>
            <a:off x="457200" y="2514601"/>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3"/>
            <a:ext cx="3886200" cy="1452705"/>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7"/>
          </p:nvPr>
        </p:nvSpPr>
        <p:spPr/>
        <p:txBody>
          <a:bodyPr/>
          <a:lstStyle>
            <a:lvl1pPr>
              <a:defRPr/>
            </a:lvl1pPr>
          </a:lstStyle>
          <a:p>
            <a:pPr>
              <a:defRPr/>
            </a:pPr>
            <a:fld id="{CD8DC591-32FD-400D-A2C1-8BB1971E47F4}" type="datetime1">
              <a:rPr lang="en-US" smtClean="0"/>
              <a:pPr>
                <a:defRPr/>
              </a:pPr>
              <a:t>12/8/2015</a:t>
            </a:fld>
            <a:endParaRPr lang="en-US" dirty="0"/>
          </a:p>
        </p:txBody>
      </p:sp>
      <p:sp>
        <p:nvSpPr>
          <p:cNvPr id="9" name="Footer Placeholder 7"/>
          <p:cNvSpPr>
            <a:spLocks noGrp="1"/>
          </p:cNvSpPr>
          <p:nvPr>
            <p:ph type="ftr" sz="quarter" idx="18"/>
          </p:nvPr>
        </p:nvSpPr>
        <p:spPr/>
        <p:txBody>
          <a:bodyPr/>
          <a:lstStyle>
            <a:lvl1pPr>
              <a:defRPr sz="900">
                <a:latin typeface="Arial"/>
                <a:cs typeface="Arial"/>
              </a:defRPr>
            </a:lvl1pPr>
          </a:lstStyle>
          <a:p>
            <a:pPr>
              <a:defRPr/>
            </a:pPr>
            <a:endParaRPr lang="en-US" dirty="0"/>
          </a:p>
        </p:txBody>
      </p:sp>
      <p:sp>
        <p:nvSpPr>
          <p:cNvPr id="10" name="Slide Number Placeholder 8"/>
          <p:cNvSpPr>
            <a:spLocks noGrp="1"/>
          </p:cNvSpPr>
          <p:nvPr>
            <p:ph type="sldNum" sz="quarter" idx="19"/>
          </p:nvPr>
        </p:nvSpPr>
        <p:spPr/>
        <p:txBody>
          <a:bodyPr/>
          <a:lstStyle>
            <a:lvl1pPr>
              <a:defRPr/>
            </a:lvl1pPr>
          </a:lstStyle>
          <a:p>
            <a:pPr>
              <a:defRPr/>
            </a:pPr>
            <a:fld id="{9817EC82-7A65-4E61-9779-E48B4E1224BD}" type="slidenum">
              <a:rPr lang="en-US"/>
              <a:pPr>
                <a:defRPr/>
              </a:pPr>
              <a:t>‹#›</a:t>
            </a:fld>
            <a:endParaRPr lang="en-US" dirty="0"/>
          </a:p>
        </p:txBody>
      </p:sp>
    </p:spTree>
    <p:extLst>
      <p:ext uri="{BB962C8B-B14F-4D97-AF65-F5344CB8AC3E}">
        <p14:creationId xmlns:p14="http://schemas.microsoft.com/office/powerpoint/2010/main" val="858913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828798"/>
            <a:ext cx="8229600" cy="1452705"/>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solidFill>
                  <a:srgbClr val="FFFFFF"/>
                </a:solidFill>
              </a:defRPr>
            </a:lvl1pPr>
          </a:lstStyle>
          <a:p>
            <a:pPr>
              <a:defRPr/>
            </a:pPr>
            <a:fld id="{99107F95-8520-47A5-B008-A3303D4FBA2A}" type="datetime1">
              <a:rPr lang="en-US" smtClean="0"/>
              <a:pPr>
                <a:defRPr/>
              </a:pPr>
              <a:t>12/8/2015</a:t>
            </a:fld>
            <a:endParaRPr lang="en-US" dirty="0"/>
          </a:p>
        </p:txBody>
      </p:sp>
      <p:sp>
        <p:nvSpPr>
          <p:cNvPr id="5" name="Slide Number Placeholder 9"/>
          <p:cNvSpPr>
            <a:spLocks noGrp="1"/>
          </p:cNvSpPr>
          <p:nvPr>
            <p:ph type="sldNum" sz="quarter" idx="11"/>
          </p:nvPr>
        </p:nvSpPr>
        <p:spPr/>
        <p:txBody>
          <a:bodyPr/>
          <a:lstStyle>
            <a:lvl1pPr>
              <a:defRPr>
                <a:solidFill>
                  <a:srgbClr val="FFFFFF"/>
                </a:solidFill>
              </a:defRPr>
            </a:lvl1pPr>
          </a:lstStyle>
          <a:p>
            <a:pPr>
              <a:defRPr/>
            </a:pPr>
            <a:fld id="{9EFD7B26-3661-4BF1-A658-114A6E84A7E3}" type="slidenum">
              <a:rPr lang="en-US"/>
              <a:pPr>
                <a:defRPr/>
              </a:pPr>
              <a:t>‹#›</a:t>
            </a:fld>
            <a:endParaRPr lang="en-US" dirty="0"/>
          </a:p>
        </p:txBody>
      </p:sp>
      <p:sp>
        <p:nvSpPr>
          <p:cNvPr id="6" name="Footer Placeholder 10"/>
          <p:cNvSpPr>
            <a:spLocks noGrp="1"/>
          </p:cNvSpPr>
          <p:nvPr>
            <p:ph type="ftr" sz="quarter" idx="12"/>
          </p:nvPr>
        </p:nvSpPr>
        <p:spPr/>
        <p:txBody>
          <a:bodyPr/>
          <a:lstStyle>
            <a:lvl1pPr>
              <a:defRPr sz="900">
                <a:solidFill>
                  <a:srgbClr val="FFFFFF"/>
                </a:solidFill>
                <a:latin typeface="Arial"/>
                <a:cs typeface="Arial"/>
              </a:defRPr>
            </a:lvl1pPr>
          </a:lstStyle>
          <a:p>
            <a:pPr>
              <a:defRPr/>
            </a:pPr>
            <a:endParaRPr lang="en-US" dirty="0"/>
          </a:p>
        </p:txBody>
      </p:sp>
    </p:spTree>
    <p:extLst>
      <p:ext uri="{BB962C8B-B14F-4D97-AF65-F5344CB8AC3E}">
        <p14:creationId xmlns:p14="http://schemas.microsoft.com/office/powerpoint/2010/main" val="180104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5516A233-C441-7B49-8728-983BDB24CC5F}"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7"/>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9"/>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12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3"/>
          </p:nvPr>
        </p:nvSpPr>
        <p:spPr>
          <a:xfrm>
            <a:off x="457200" y="1828798"/>
            <a:ext cx="3886200" cy="1452705"/>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1"/>
            <a:ext cx="3886200" cy="1452705"/>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5"/>
          </p:nvPr>
        </p:nvSpPr>
        <p:spPr/>
        <p:txBody>
          <a:bodyPr/>
          <a:lstStyle>
            <a:lvl1pPr>
              <a:defRPr>
                <a:solidFill>
                  <a:srgbClr val="FFFFFF"/>
                </a:solidFill>
              </a:defRPr>
            </a:lvl1pPr>
          </a:lstStyle>
          <a:p>
            <a:pPr>
              <a:defRPr/>
            </a:pPr>
            <a:fld id="{C8B36FB8-D6AE-4751-AB79-8F29DB4E2B46}" type="datetime1">
              <a:rPr lang="en-US" smtClean="0"/>
              <a:pPr>
                <a:defRPr/>
              </a:pPr>
              <a:t>12/8/2015</a:t>
            </a:fld>
            <a:endParaRPr lang="en-US" dirty="0"/>
          </a:p>
        </p:txBody>
      </p:sp>
      <p:sp>
        <p:nvSpPr>
          <p:cNvPr id="6" name="Footer Placeholder 5"/>
          <p:cNvSpPr>
            <a:spLocks noGrp="1"/>
          </p:cNvSpPr>
          <p:nvPr>
            <p:ph type="ftr" sz="quarter" idx="16"/>
          </p:nvPr>
        </p:nvSpPr>
        <p:spPr/>
        <p:txBody>
          <a:bodyPr/>
          <a:lstStyle>
            <a:lvl1pPr>
              <a:defRPr sz="900">
                <a:solidFill>
                  <a:srgbClr val="FFFFFF"/>
                </a:solidFill>
                <a:latin typeface="Arial"/>
                <a:cs typeface="Arial"/>
              </a:defRPr>
            </a:lvl1pPr>
          </a:lstStyle>
          <a:p>
            <a:pPr>
              <a:defRPr/>
            </a:pPr>
            <a:endParaRPr lang="en-US" dirty="0"/>
          </a:p>
        </p:txBody>
      </p:sp>
      <p:sp>
        <p:nvSpPr>
          <p:cNvPr id="7" name="Slide Number Placeholder 6"/>
          <p:cNvSpPr>
            <a:spLocks noGrp="1"/>
          </p:cNvSpPr>
          <p:nvPr>
            <p:ph type="sldNum" sz="quarter" idx="17"/>
          </p:nvPr>
        </p:nvSpPr>
        <p:spPr/>
        <p:txBody>
          <a:bodyPr/>
          <a:lstStyle>
            <a:lvl1pPr>
              <a:defRPr>
                <a:solidFill>
                  <a:srgbClr val="FFFFFF"/>
                </a:solidFill>
              </a:defRPr>
            </a:lvl1pPr>
          </a:lstStyle>
          <a:p>
            <a:pPr>
              <a:defRPr/>
            </a:pPr>
            <a:fld id="{68F6A202-7A8F-4672-A6A6-73E364FA762A}" type="slidenum">
              <a:rPr lang="en-US"/>
              <a:pPr>
                <a:defRPr/>
              </a:pPr>
              <a:t>‹#›</a:t>
            </a:fld>
            <a:endParaRPr lang="en-US" dirty="0"/>
          </a:p>
        </p:txBody>
      </p:sp>
    </p:spTree>
    <p:extLst>
      <p:ext uri="{BB962C8B-B14F-4D97-AF65-F5344CB8AC3E}">
        <p14:creationId xmlns:p14="http://schemas.microsoft.com/office/powerpoint/2010/main" val="139718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3886200" cy="307777"/>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9"/>
            <a:ext cx="3886200" cy="307777"/>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3"/>
          </p:nvPr>
        </p:nvSpPr>
        <p:spPr>
          <a:xfrm>
            <a:off x="457200" y="2516452"/>
            <a:ext cx="3886200" cy="1452705"/>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5"/>
            <a:ext cx="3886200" cy="1452705"/>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5"/>
          </p:nvPr>
        </p:nvSpPr>
        <p:spPr/>
        <p:txBody>
          <a:bodyPr/>
          <a:lstStyle>
            <a:lvl1pPr>
              <a:defRPr>
                <a:solidFill>
                  <a:srgbClr val="FFFFFF"/>
                </a:solidFill>
              </a:defRPr>
            </a:lvl1pPr>
          </a:lstStyle>
          <a:p>
            <a:pPr>
              <a:defRPr/>
            </a:pPr>
            <a:fld id="{2E93B0D6-1CA9-4955-90EA-07ACA0DD3BCE}" type="datetime1">
              <a:rPr lang="en-US" smtClean="0"/>
              <a:pPr>
                <a:defRPr/>
              </a:pPr>
              <a:t>12/8/2015</a:t>
            </a:fld>
            <a:endParaRPr lang="en-US" dirty="0"/>
          </a:p>
        </p:txBody>
      </p:sp>
      <p:sp>
        <p:nvSpPr>
          <p:cNvPr id="8" name="Footer Placeholder 7"/>
          <p:cNvSpPr>
            <a:spLocks noGrp="1"/>
          </p:cNvSpPr>
          <p:nvPr>
            <p:ph type="ftr" sz="quarter" idx="16"/>
          </p:nvPr>
        </p:nvSpPr>
        <p:spPr/>
        <p:txBody>
          <a:bodyPr/>
          <a:lstStyle>
            <a:lvl1pPr>
              <a:defRPr sz="900">
                <a:solidFill>
                  <a:srgbClr val="FFFFFF"/>
                </a:solidFill>
                <a:latin typeface="Arial"/>
                <a:cs typeface="Arial"/>
              </a:defRPr>
            </a:lvl1pPr>
          </a:lstStyle>
          <a:p>
            <a:pPr>
              <a:defRPr/>
            </a:pPr>
            <a:endParaRPr lang="en-US" dirty="0"/>
          </a:p>
        </p:txBody>
      </p:sp>
      <p:sp>
        <p:nvSpPr>
          <p:cNvPr id="9" name="Slide Number Placeholder 8"/>
          <p:cNvSpPr>
            <a:spLocks noGrp="1"/>
          </p:cNvSpPr>
          <p:nvPr>
            <p:ph type="sldNum" sz="quarter" idx="17"/>
          </p:nvPr>
        </p:nvSpPr>
        <p:spPr/>
        <p:txBody>
          <a:bodyPr/>
          <a:lstStyle>
            <a:lvl1pPr>
              <a:defRPr>
                <a:solidFill>
                  <a:srgbClr val="FFFFFF"/>
                </a:solidFill>
              </a:defRPr>
            </a:lvl1pPr>
          </a:lstStyle>
          <a:p>
            <a:pPr>
              <a:defRPr/>
            </a:pPr>
            <a:fld id="{5CD525DE-0EF1-4F0E-A5B5-48AD9E454AC2}" type="slidenum">
              <a:rPr lang="en-US"/>
              <a:pPr>
                <a:defRPr/>
              </a:pPr>
              <a:t>‹#›</a:t>
            </a:fld>
            <a:endParaRPr lang="en-US" dirty="0"/>
          </a:p>
        </p:txBody>
      </p:sp>
    </p:spTree>
    <p:extLst>
      <p:ext uri="{BB962C8B-B14F-4D97-AF65-F5344CB8AC3E}">
        <p14:creationId xmlns:p14="http://schemas.microsoft.com/office/powerpoint/2010/main" val="1077863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3404801"/>
            <a:ext cx="8229600" cy="276999"/>
          </a:xfrm>
        </p:spPr>
        <p:txBody>
          <a:bodyPr rtlCol="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5486400"/>
            <a:ext cx="8229600" cy="215444"/>
          </a:xfrm>
        </p:spPr>
        <p:txBody>
          <a:bodyPr>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74ACE23B-FB97-484A-B58D-312FD62C2C65}" type="datetime1">
              <a:rPr lang="en-US" smtClean="0"/>
              <a:pPr>
                <a:defRPr/>
              </a:pPr>
              <a:t>12/8/2015</a:t>
            </a:fld>
            <a:endParaRPr lang="en-US" dirty="0"/>
          </a:p>
        </p:txBody>
      </p:sp>
      <p:sp>
        <p:nvSpPr>
          <p:cNvPr id="6" name="Footer Placeholder 5"/>
          <p:cNvSpPr>
            <a:spLocks noGrp="1"/>
          </p:cNvSpPr>
          <p:nvPr>
            <p:ph type="ftr" sz="quarter" idx="11"/>
          </p:nvPr>
        </p:nvSpPr>
        <p:spPr/>
        <p:txBody>
          <a:bodyPr/>
          <a:lstStyle>
            <a:lvl1pPr>
              <a:defRPr sz="900">
                <a:solidFill>
                  <a:srgbClr val="FFFFFF"/>
                </a:solidFill>
                <a:latin typeface="Arial"/>
                <a:cs typeface="Aria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FBD1321-F682-4141-8442-44031A0ED48D}" type="slidenum">
              <a:rPr lang="en-US"/>
              <a:pPr>
                <a:defRPr/>
              </a:pPr>
              <a:t>‹#›</a:t>
            </a:fld>
            <a:endParaRPr lang="en-US" dirty="0"/>
          </a:p>
        </p:txBody>
      </p:sp>
    </p:spTree>
    <p:extLst>
      <p:ext uri="{BB962C8B-B14F-4D97-AF65-F5344CB8AC3E}">
        <p14:creationId xmlns:p14="http://schemas.microsoft.com/office/powerpoint/2010/main" val="159482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pPr>
              <a:defRPr/>
            </a:pPr>
            <a:fld id="{5D94E5DD-199D-47E7-9533-93A631B132B8}" type="datetime1">
              <a:rPr lang="en-US" smtClean="0"/>
              <a:pPr>
                <a:defRPr/>
              </a:pPr>
              <a:t>12/8/2015</a:t>
            </a:fld>
            <a:endParaRPr lang="en-US" dirty="0"/>
          </a:p>
        </p:txBody>
      </p:sp>
      <p:sp>
        <p:nvSpPr>
          <p:cNvPr id="4" name="Footer Placeholder 3"/>
          <p:cNvSpPr>
            <a:spLocks noGrp="1"/>
          </p:cNvSpPr>
          <p:nvPr>
            <p:ph type="ftr" sz="quarter" idx="11"/>
          </p:nvPr>
        </p:nvSpPr>
        <p:spPr/>
        <p:txBody>
          <a:bodyPr/>
          <a:lstStyle>
            <a:lvl1pPr>
              <a:defRPr sz="900">
                <a:solidFill>
                  <a:srgbClr val="FFFFFF"/>
                </a:solidFill>
                <a:latin typeface="Arial"/>
                <a:cs typeface="Aria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06FBB484-F8E8-4232-A5EC-FCAAE364C672}" type="slidenum">
              <a:rPr lang="en-US"/>
              <a:pPr>
                <a:defRPr/>
              </a:pPr>
              <a:t>‹#›</a:t>
            </a:fld>
            <a:endParaRPr lang="en-US" dirty="0"/>
          </a:p>
        </p:txBody>
      </p:sp>
    </p:spTree>
    <p:extLst>
      <p:ext uri="{BB962C8B-B14F-4D97-AF65-F5344CB8AC3E}">
        <p14:creationId xmlns:p14="http://schemas.microsoft.com/office/powerpoint/2010/main" val="1244710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a:srcRect/>
          <a:stretch>
            <a:fillRect/>
          </a:stretch>
        </p:blipFill>
        <p:spPr bwMode="auto">
          <a:xfrm>
            <a:off x="6492876"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defTabSz="457200" fontAlgn="base">
              <a:spcBef>
                <a:spcPct val="0"/>
              </a:spcBef>
              <a:spcAft>
                <a:spcPct val="0"/>
              </a:spcAft>
              <a:defRPr/>
            </a:pPr>
            <a:endParaRPr lang="en-US" sz="1800">
              <a:solidFill>
                <a:srgbClr val="707276"/>
              </a:solidFill>
              <a:ea typeface="MS PGothic" pitchFamily="34" charset="-128"/>
              <a:cs typeface="Arial" charset="0"/>
            </a:endParaRPr>
          </a:p>
        </p:txBody>
      </p:sp>
      <p:pic>
        <p:nvPicPr>
          <p:cNvPr id="7" name="Picture 9" descr="Proudly_Operated_by_Battelle_Onyx.png"/>
          <p:cNvPicPr>
            <a:picLocks noChangeAspect="1"/>
          </p:cNvPicPr>
          <p:nvPr/>
        </p:nvPicPr>
        <p:blipFill>
          <a:blip r:embed="rId3"/>
          <a:srcRect/>
          <a:stretch>
            <a:fillRect/>
          </a:stretch>
        </p:blipFill>
        <p:spPr bwMode="auto">
          <a:xfrm>
            <a:off x="6492876"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6"/>
            <a:ext cx="8204200" cy="492443"/>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4" y="6483352"/>
            <a:ext cx="509587" cy="365125"/>
          </a:xfrm>
        </p:spPr>
        <p:txBody>
          <a:bodyPr/>
          <a:lstStyle>
            <a:lvl1pPr>
              <a:defRPr/>
            </a:lvl1pPr>
          </a:lstStyle>
          <a:p>
            <a:pPr>
              <a:defRPr/>
            </a:pPr>
            <a:fld id="{CC1D2169-E211-415D-A617-803C33463408}" type="slidenum">
              <a:rPr lang="en-US"/>
              <a:pPr>
                <a:defRPr/>
              </a:pPr>
              <a:t>‹#›</a:t>
            </a:fld>
            <a:endParaRPr lang="en-US" dirty="0"/>
          </a:p>
        </p:txBody>
      </p:sp>
    </p:spTree>
    <p:extLst>
      <p:ext uri="{BB962C8B-B14F-4D97-AF65-F5344CB8AC3E}">
        <p14:creationId xmlns:p14="http://schemas.microsoft.com/office/powerpoint/2010/main" val="8643083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6"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defTabSz="457200" fontAlgn="base">
              <a:spcBef>
                <a:spcPct val="0"/>
              </a:spcBef>
              <a:spcAft>
                <a:spcPct val="0"/>
              </a:spcAft>
              <a:defRPr/>
            </a:pPr>
            <a:endParaRPr lang="en-US" sz="1800">
              <a:solidFill>
                <a:prstClr val="black"/>
              </a:solidFill>
              <a:ea typeface="ＭＳ Ｐゴシック" pitchFamily="-109" charset="-128"/>
              <a:cs typeface="Arial" charset="0"/>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6492876"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12714" y="6483352"/>
            <a:ext cx="509587" cy="365125"/>
          </a:xfrm>
        </p:spPr>
        <p:txBody>
          <a:bodyPr/>
          <a:lstStyle>
            <a:lvl1pPr>
              <a:defRPr/>
            </a:lvl1pPr>
          </a:lstStyle>
          <a:p>
            <a:fld id="{0D6C8FDD-727B-4E4F-92AC-0726663B5FA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4991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85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7129463" y="5849937"/>
            <a:ext cx="1828800" cy="798512"/>
          </a:xfrm>
          <a:prstGeom prst="rect">
            <a:avLst/>
          </a:prstGeom>
          <a:noFill/>
          <a:ln>
            <a:noFill/>
          </a:ln>
        </p:spPr>
      </p:pic>
      <p:sp>
        <p:nvSpPr>
          <p:cNvPr id="42" name="Shape 42"/>
          <p:cNvSpPr txBox="1">
            <a:spLocks noGrp="1"/>
          </p:cNvSpPr>
          <p:nvPr>
            <p:ph type="title"/>
          </p:nvPr>
        </p:nvSpPr>
        <p:spPr>
          <a:xfrm>
            <a:off x="474663" y="460375"/>
            <a:ext cx="8204200" cy="603212"/>
          </a:xfrm>
          <a:prstGeom prst="rect">
            <a:avLst/>
          </a:prstGeom>
          <a:noFill/>
          <a:ln>
            <a:noFill/>
          </a:ln>
        </p:spPr>
        <p:txBody>
          <a:bodyPr lIns="91425" tIns="91425" rIns="91425" bIns="91425" anchor="t" anchorCtr="0"/>
          <a:lstStyle>
            <a:lvl1pPr algn="l" rtl="0">
              <a:lnSpc>
                <a:spcPct val="85000"/>
              </a:lnSpc>
              <a:spcBef>
                <a:spcPts val="0"/>
              </a:spcBef>
              <a:spcAft>
                <a:spcPts val="0"/>
              </a:spcAft>
              <a:defRPr/>
            </a:lvl1pPr>
            <a:lvl2pPr algn="l" rtl="0">
              <a:lnSpc>
                <a:spcPct val="85000"/>
              </a:lnSpc>
              <a:spcBef>
                <a:spcPts val="0"/>
              </a:spcBef>
              <a:spcAft>
                <a:spcPts val="0"/>
              </a:spcAft>
              <a:defRPr/>
            </a:lvl2pPr>
            <a:lvl3pPr algn="l" rtl="0">
              <a:lnSpc>
                <a:spcPct val="85000"/>
              </a:lnSpc>
              <a:spcBef>
                <a:spcPts val="0"/>
              </a:spcBef>
              <a:spcAft>
                <a:spcPts val="0"/>
              </a:spcAft>
              <a:defRPr/>
            </a:lvl3pPr>
            <a:lvl4pPr algn="l" rtl="0">
              <a:lnSpc>
                <a:spcPct val="85000"/>
              </a:lnSpc>
              <a:spcBef>
                <a:spcPts val="0"/>
              </a:spcBef>
              <a:spcAft>
                <a:spcPts val="0"/>
              </a:spcAft>
              <a:defRPr/>
            </a:lvl4pPr>
            <a:lvl5pPr algn="l" rtl="0">
              <a:lnSpc>
                <a:spcPct val="85000"/>
              </a:lnSpc>
              <a:spcBef>
                <a:spcPts val="0"/>
              </a:spcBef>
              <a:spcAft>
                <a:spcPts val="0"/>
              </a:spcAft>
              <a:defRPr/>
            </a:lvl5pPr>
            <a:lvl6pPr marL="457200" algn="l" rtl="0">
              <a:lnSpc>
                <a:spcPct val="85000"/>
              </a:lnSpc>
              <a:spcBef>
                <a:spcPts val="0"/>
              </a:spcBef>
              <a:spcAft>
                <a:spcPts val="0"/>
              </a:spcAft>
              <a:defRPr/>
            </a:lvl6pPr>
            <a:lvl7pPr marL="914400" algn="l" rtl="0">
              <a:lnSpc>
                <a:spcPct val="85000"/>
              </a:lnSpc>
              <a:spcBef>
                <a:spcPts val="0"/>
              </a:spcBef>
              <a:spcAft>
                <a:spcPts val="0"/>
              </a:spcAft>
              <a:defRPr/>
            </a:lvl7pPr>
            <a:lvl8pPr marL="1371600" algn="l" rtl="0">
              <a:lnSpc>
                <a:spcPct val="85000"/>
              </a:lnSpc>
              <a:spcBef>
                <a:spcPts val="0"/>
              </a:spcBef>
              <a:spcAft>
                <a:spcPts val="0"/>
              </a:spcAft>
              <a:defRPr/>
            </a:lvl8pPr>
            <a:lvl9pPr marL="1828800" algn="l" rtl="0">
              <a:lnSpc>
                <a:spcPct val="85000"/>
              </a:lnSpc>
              <a:spcBef>
                <a:spcPts val="0"/>
              </a:spcBef>
              <a:spcAft>
                <a:spcPts val="0"/>
              </a:spcAft>
              <a:defRPr/>
            </a:lvl9pPr>
          </a:lstStyle>
          <a:p>
            <a:endParaRPr/>
          </a:p>
        </p:txBody>
      </p:sp>
      <p:sp>
        <p:nvSpPr>
          <p:cNvPr id="43" name="Shape 43"/>
          <p:cNvSpPr txBox="1">
            <a:spLocks noGrp="1"/>
          </p:cNvSpPr>
          <p:nvPr>
            <p:ph type="body" idx="1"/>
          </p:nvPr>
        </p:nvSpPr>
        <p:spPr>
          <a:xfrm>
            <a:off x="492126" y="1676400"/>
            <a:ext cx="8186737" cy="3575049"/>
          </a:xfrm>
          <a:prstGeom prst="rect">
            <a:avLst/>
          </a:prstGeom>
          <a:noFill/>
          <a:ln>
            <a:noFill/>
          </a:ln>
        </p:spPr>
        <p:txBody>
          <a:bodyPr lIns="91425" tIns="91425" rIns="91425" bIns="91425" anchor="t" anchorCtr="0"/>
          <a:lstStyle>
            <a:lvl1pPr marL="342900" indent="-190500" algn="l" rtl="0">
              <a:lnSpc>
                <a:spcPct val="85000"/>
              </a:lnSpc>
              <a:spcBef>
                <a:spcPts val="720"/>
              </a:spcBef>
              <a:spcAft>
                <a:spcPts val="0"/>
              </a:spcAft>
              <a:buClr>
                <a:schemeClr val="folHlink"/>
              </a:buClr>
              <a:buFont typeface="Arial"/>
              <a:buChar char="•"/>
              <a:defRPr/>
            </a:lvl1pPr>
            <a:lvl2pPr marL="742950" indent="-184150" algn="l" rtl="0">
              <a:lnSpc>
                <a:spcPct val="85000"/>
              </a:lnSpc>
              <a:spcBef>
                <a:spcPts val="600"/>
              </a:spcBef>
              <a:spcAft>
                <a:spcPts val="0"/>
              </a:spcAft>
              <a:buClr>
                <a:schemeClr val="dk2"/>
              </a:buClr>
              <a:buFont typeface="Arial"/>
              <a:buChar char="•"/>
              <a:defRPr/>
            </a:lvl2pPr>
            <a:lvl3pPr marL="1143000" indent="-152400" algn="l" rtl="0">
              <a:lnSpc>
                <a:spcPct val="85000"/>
              </a:lnSpc>
              <a:spcBef>
                <a:spcPts val="600"/>
              </a:spcBef>
              <a:spcAft>
                <a:spcPts val="0"/>
              </a:spcAft>
              <a:buClr>
                <a:srgbClr val="737373"/>
              </a:buClr>
              <a:buFont typeface="Arial"/>
              <a:buChar char="•"/>
              <a:defRPr/>
            </a:lvl3pPr>
            <a:lvl4pPr marL="1600200" indent="-127000" algn="l" rtl="0">
              <a:lnSpc>
                <a:spcPct val="85000"/>
              </a:lnSpc>
              <a:spcBef>
                <a:spcPts val="480"/>
              </a:spcBef>
              <a:spcAft>
                <a:spcPts val="0"/>
              </a:spcAft>
              <a:buClr>
                <a:schemeClr val="dk1"/>
              </a:buClr>
              <a:buFont typeface="Arial"/>
              <a:buChar char="•"/>
              <a:defRPr/>
            </a:lvl4pPr>
            <a:lvl5pPr marL="2057400" indent="-139700" algn="l" rtl="0">
              <a:spcBef>
                <a:spcPts val="280"/>
              </a:spcBef>
              <a:spcAft>
                <a:spcPts val="0"/>
              </a:spcAft>
              <a:buClr>
                <a:schemeClr val="dk1"/>
              </a:buClr>
              <a:buFont typeface="Arial"/>
              <a:buChar char="•"/>
              <a:defRPr/>
            </a:lvl5pPr>
            <a:lvl6pPr marL="2514600" indent="-139700" algn="l" rtl="0">
              <a:spcBef>
                <a:spcPts val="280"/>
              </a:spcBef>
              <a:spcAft>
                <a:spcPts val="0"/>
              </a:spcAft>
              <a:buClr>
                <a:schemeClr val="dk1"/>
              </a:buClr>
              <a:buFont typeface="Arial"/>
              <a:buChar char="•"/>
              <a:defRPr/>
            </a:lvl6pPr>
            <a:lvl7pPr marL="2971800" indent="-139700" algn="l" rtl="0">
              <a:spcBef>
                <a:spcPts val="280"/>
              </a:spcBef>
              <a:spcAft>
                <a:spcPts val="0"/>
              </a:spcAft>
              <a:buClr>
                <a:schemeClr val="dk1"/>
              </a:buClr>
              <a:buFont typeface="Arial"/>
              <a:buChar char="•"/>
              <a:defRPr/>
            </a:lvl7pPr>
            <a:lvl8pPr marL="3429000" indent="-139700" algn="l" rtl="0">
              <a:spcBef>
                <a:spcPts val="280"/>
              </a:spcBef>
              <a:spcAft>
                <a:spcPts val="0"/>
              </a:spcAft>
              <a:buClr>
                <a:schemeClr val="dk1"/>
              </a:buClr>
              <a:buFont typeface="Arial"/>
              <a:buChar char="•"/>
              <a:defRPr/>
            </a:lvl8pPr>
            <a:lvl9pPr marL="3886200" indent="-139700" algn="l" rtl="0">
              <a:spcBef>
                <a:spcPts val="280"/>
              </a:spcBef>
              <a:spcAft>
                <a:spcPts val="0"/>
              </a:spcAft>
              <a:buClr>
                <a:schemeClr val="dk1"/>
              </a:buClr>
              <a:buFont typeface="Arial"/>
              <a:buChar char="•"/>
              <a:defRPr/>
            </a:lvl9pPr>
          </a:lstStyle>
          <a:p>
            <a:endParaRPr/>
          </a:p>
        </p:txBody>
      </p:sp>
      <p:sp>
        <p:nvSpPr>
          <p:cNvPr id="44" name="Shape 44"/>
          <p:cNvSpPr txBox="1">
            <a:spLocks noGrp="1"/>
          </p:cNvSpPr>
          <p:nvPr>
            <p:ph type="ftr" idx="11"/>
          </p:nvPr>
        </p:nvSpPr>
        <p:spPr>
          <a:xfrm>
            <a:off x="180976" y="6424612"/>
            <a:ext cx="609599" cy="2286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109768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0" name="Footer Placeholder 4"/>
          <p:cNvSpPr>
            <a:spLocks noGrp="1"/>
          </p:cNvSpPr>
          <p:nvPr>
            <p:ph type="ftr" sz="quarter" idx="11"/>
          </p:nvPr>
        </p:nvSpPr>
        <p:spPr>
          <a:xfrm>
            <a:off x="3124200" y="6356352"/>
            <a:ext cx="2895600" cy="365125"/>
          </a:xfrm>
        </p:spPr>
        <p:txBody>
          <a:bodyPr/>
          <a:lstStyle>
            <a:lvl1pPr>
              <a:defRPr sz="900">
                <a:solidFill>
                  <a:srgbClr val="FFFFFF"/>
                </a:solidFill>
              </a:defRPr>
            </a:lvl1pPr>
          </a:lstStyle>
          <a:p>
            <a:r>
              <a:rPr lang="en-US" dirty="0" smtClean="0"/>
              <a:t>Protected Information | Proprietary Information</a:t>
            </a:r>
          </a:p>
        </p:txBody>
      </p:sp>
      <p:sp>
        <p:nvSpPr>
          <p:cNvPr id="11" name="Slide Number Placeholder 5"/>
          <p:cNvSpPr>
            <a:spLocks noGrp="1"/>
          </p:cNvSpPr>
          <p:nvPr>
            <p:ph type="sldNum" sz="quarter" idx="12"/>
          </p:nvPr>
        </p:nvSpPr>
        <p:spPr>
          <a:xfrm>
            <a:off x="6553200" y="6356352"/>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7903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7"/>
            <a:ext cx="8229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1"/>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2"/>
            <a:ext cx="2895600" cy="365125"/>
          </a:xfrm>
        </p:spPr>
        <p:txBody>
          <a:bodyPr lIns="0" tIns="0" rIns="0" bIns="0"/>
          <a:lstStyle>
            <a:lvl1pPr>
              <a:defRPr sz="900">
                <a:latin typeface="Arial"/>
                <a:cs typeface="Arial"/>
              </a:defRPr>
            </a:lvl1pPr>
          </a:lstStyle>
          <a:p>
            <a:r>
              <a:rPr lang="en-US" dirty="0" smtClean="0"/>
              <a:t>Protected Information | Proprietary Information</a:t>
            </a:r>
          </a:p>
        </p:txBody>
      </p:sp>
    </p:spTree>
    <p:extLst>
      <p:ext uri="{BB962C8B-B14F-4D97-AF65-F5344CB8AC3E}">
        <p14:creationId xmlns:p14="http://schemas.microsoft.com/office/powerpoint/2010/main" val="10938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1"/>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600"/>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6"/>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9ADF8008-A3A8-D94F-BA03-3F18FE570F74}" type="datetime4">
              <a:rPr lang="en-US" smtClean="0"/>
              <a:pPr/>
              <a:t>December 8, 2015</a:t>
            </a:fld>
            <a:endParaRPr lang="en-US" dirty="0"/>
          </a:p>
        </p:txBody>
      </p:sp>
      <p:sp>
        <p:nvSpPr>
          <p:cNvPr id="23" name="Footer Placeholder 7"/>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2"/>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4"/>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9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5516A233-C441-7B49-8728-983BDB24CC5F}"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7"/>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9"/>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272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1"/>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600"/>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6"/>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9ADF8008-A3A8-D94F-BA03-3F18FE570F74}" type="datetime4">
              <a:rPr lang="en-US" smtClean="0"/>
              <a:pPr/>
              <a:t>December 8, 2015</a:t>
            </a:fld>
            <a:endParaRPr lang="en-US" dirty="0"/>
          </a:p>
        </p:txBody>
      </p:sp>
      <p:sp>
        <p:nvSpPr>
          <p:cNvPr id="23" name="Footer Placeholder 7"/>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2"/>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4"/>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43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3176201"/>
            <a:ext cx="82296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AB913CE7-CFD7-D244-9CF5-91B28CB73AAE}"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90163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3613C8CB-43D8-CE4B-9FBA-0A4A4D7DDC27}" type="datetime4">
              <a:rPr lang="en-US" smtClean="0"/>
              <a:pPr/>
              <a:t>December 8, 2015</a:t>
            </a:fld>
            <a:endParaRPr lang="en-US"/>
          </a:p>
        </p:txBody>
      </p:sp>
      <p:sp>
        <p:nvSpPr>
          <p:cNvPr id="12" name="Footer Placeholder 3"/>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959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4" name="Date Placeholder 8"/>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295A8C86-62E8-7241-8327-8973F14C6094}" type="datetime4">
              <a:rPr lang="en-US" smtClean="0"/>
              <a:pPr/>
              <a:t>December 8, 2015</a:t>
            </a:fld>
            <a:endParaRPr lang="en-US" dirty="0"/>
          </a:p>
        </p:txBody>
      </p:sp>
      <p:sp>
        <p:nvSpPr>
          <p:cNvPr id="15" name="Slide Number Placeholder 9"/>
          <p:cNvSpPr>
            <a:spLocks noGrp="1"/>
          </p:cNvSpPr>
          <p:nvPr>
            <p:ph type="sldNum" sz="quarter" idx="11"/>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1"/>
            <a:ext cx="8229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189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A67F5DE3-4E7A-1F49-B8B8-4C0F1552EA37}"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197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1"/>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800"/>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BC5D5528-8E4A-A64F-9E68-AD02791E3931}" type="datetime4">
              <a:rPr lang="en-US" smtClean="0"/>
              <a:pPr/>
              <a:t>December 8, 2015</a:t>
            </a:fld>
            <a:endParaRPr lang="en-US" dirty="0"/>
          </a:p>
        </p:txBody>
      </p:sp>
      <p:sp>
        <p:nvSpPr>
          <p:cNvPr id="9" name="Footer Placeholder 7"/>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3"/>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01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pPr/>
              <a:t>December 8, 2015</a:t>
            </a:fld>
            <a:endParaRPr lang="en-US" dirty="0"/>
          </a:p>
        </p:txBody>
      </p:sp>
      <p:sp>
        <p:nvSpPr>
          <p:cNvPr id="5" name="Slide Number Placeholder 9"/>
          <p:cNvSpPr>
            <a:spLocks noGrp="1"/>
          </p:cNvSpPr>
          <p:nvPr>
            <p:ph type="sldNum" sz="quarter" idx="11"/>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8"/>
            <a:ext cx="8229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355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pPr/>
              <a:t>December 8, 2015</a:t>
            </a:fld>
            <a:endParaRPr lang="en-US" dirty="0"/>
          </a:p>
        </p:txBody>
      </p:sp>
      <p:sp>
        <p:nvSpPr>
          <p:cNvPr id="6" name="Footer Placeholder 5"/>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8"/>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1"/>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25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38862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9"/>
            <a:ext cx="38862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pPr/>
              <a:t>December 8, 2015</a:t>
            </a:fld>
            <a:endParaRPr lang="en-US" dirty="0"/>
          </a:p>
        </p:txBody>
      </p:sp>
      <p:sp>
        <p:nvSpPr>
          <p:cNvPr id="8" name="Footer Placeholder 7"/>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2"/>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5"/>
            <a:ext cx="38862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84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3176201"/>
            <a:ext cx="82296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AB913CE7-CFD7-D244-9CF5-91B28CB73AAE}"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0446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3404801"/>
            <a:ext cx="8229600" cy="276999"/>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215444"/>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pPr/>
              <a:t>December 8, 2015</a:t>
            </a:fld>
            <a:endParaRPr lang="en-US"/>
          </a:p>
        </p:txBody>
      </p:sp>
      <p:sp>
        <p:nvSpPr>
          <p:cNvPr id="6" name="Footer Placeholder 5"/>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7472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2"/>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pPr/>
              <a:t>December 8, 2015</a:t>
            </a:fld>
            <a:endParaRPr lang="en-US"/>
          </a:p>
        </p:txBody>
      </p:sp>
      <p:sp>
        <p:nvSpPr>
          <p:cNvPr id="4" name="Footer Placeholder 3"/>
          <p:cNvSpPr>
            <a:spLocks noGrp="1"/>
          </p:cNvSpPr>
          <p:nvPr>
            <p:ph type="ftr" sz="quarter" idx="11"/>
          </p:nvPr>
        </p:nvSpPr>
        <p:spPr>
          <a:xfrm>
            <a:off x="3124200" y="6356352"/>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2"/>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5892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876" y="5670550"/>
            <a:ext cx="265112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sz="1800">
              <a:solidFill>
                <a:prstClr val="black"/>
              </a:solidFill>
              <a:ea typeface="MS PGothic" pitchFamily="34" charset="-128"/>
            </a:endParaRPr>
          </a:p>
        </p:txBody>
      </p:sp>
      <p:pic>
        <p:nvPicPr>
          <p:cNvPr id="7" name="Picture 9" descr="Proudly_Operated_by_Battelle_Ony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76" y="6400800"/>
            <a:ext cx="2651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4663" y="460376"/>
            <a:ext cx="8204200" cy="492443"/>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4" y="6483352"/>
            <a:ext cx="509587" cy="365125"/>
          </a:xfrm>
        </p:spPr>
        <p:txBody>
          <a:bodyPr/>
          <a:lstStyle>
            <a:lvl1pPr>
              <a:defRPr/>
            </a:lvl1pPr>
          </a:lstStyle>
          <a:p>
            <a:pPr>
              <a:defRPr/>
            </a:pPr>
            <a:fld id="{09E67BAF-04AE-4C88-9C74-44F7198985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526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3" name="Footer Placeholder 2"/>
          <p:cNvSpPr>
            <a:spLocks noGrp="1"/>
          </p:cNvSpPr>
          <p:nvPr>
            <p:ph type="ftr" sz="quarter" idx="11"/>
          </p:nvPr>
        </p:nvSpPr>
        <p:spPr>
          <a:xfrm>
            <a:off x="2743200" y="6356352"/>
            <a:ext cx="3657600" cy="365125"/>
          </a:xfrm>
          <a:prstGeom prst="rect">
            <a:avLst/>
          </a:prstGeom>
        </p:spPr>
        <p:txBody>
          <a:bodyPr/>
          <a:lstStyle/>
          <a:p>
            <a:endParaRPr lang="en-US" dirty="0"/>
          </a:p>
        </p:txBody>
      </p:sp>
      <p:sp>
        <p:nvSpPr>
          <p:cNvPr id="10"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50E7986-1B82-4CCD-A6FB-78FB2692CAA9}" type="datetime4">
              <a:rPr lang="en-US" smtClean="0"/>
              <a:pPr/>
              <a:t>December 8, 2015</a:t>
            </a:fld>
            <a:endParaRPr lang="en-US" dirty="0"/>
          </a:p>
        </p:txBody>
      </p:sp>
      <p:sp>
        <p:nvSpPr>
          <p:cNvPr id="12"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2289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8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Footer Placeholder 4"/>
          <p:cNvSpPr>
            <a:spLocks noGrp="1"/>
          </p:cNvSpPr>
          <p:nvPr>
            <p:ph type="ftr" sz="quarter" idx="11"/>
          </p:nvPr>
        </p:nvSpPr>
        <p:spPr>
          <a:xfrm>
            <a:off x="2743200" y="6356352"/>
            <a:ext cx="3657600" cy="365125"/>
          </a:xfrm>
          <a:prstGeom prst="rect">
            <a:avLst/>
          </a:prstGeom>
        </p:spPr>
        <p:txBody>
          <a:bodyPr/>
          <a:lstStyle>
            <a:lvl1pPr>
              <a:defRPr>
                <a:solidFill>
                  <a:srgbClr val="707276"/>
                </a:solidFill>
              </a:defRPr>
            </a:lvl1pPr>
          </a:lstStyle>
          <a:p>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13A39AF-E77A-43C4-9AEB-30D9597E081E}" type="datetime4">
              <a:rPr lang="en-US" smtClean="0"/>
              <a:pPr/>
              <a:t>December 8, 2015</a:t>
            </a:fld>
            <a:endParaRPr lang="en-US" dirty="0"/>
          </a:p>
        </p:txBody>
      </p:sp>
      <p:sp>
        <p:nvSpPr>
          <p:cNvPr id="14"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1"/>
            <a:ext cx="859536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613172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069092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4800600"/>
            <a:ext cx="8229600" cy="457200"/>
          </a:xfrm>
        </p:spPr>
        <p:txBody>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2" name="Text Placeholder 6"/>
          <p:cNvSpPr>
            <a:spLocks noGrp="1"/>
          </p:cNvSpPr>
          <p:nvPr>
            <p:ph type="body" sz="quarter" idx="14"/>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13" name="Text Placeholder 6"/>
          <p:cNvSpPr>
            <a:spLocks noGrp="1"/>
          </p:cNvSpPr>
          <p:nvPr>
            <p:ph type="body" sz="quarter" idx="15"/>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solidFill>
                  <a:srgbClr val="FFFFFF"/>
                </a:solidFill>
              </a:defRPr>
            </a:lvl1pPr>
          </a:lstStyle>
          <a:p>
            <a:pPr>
              <a:defRPr/>
            </a:pPr>
            <a:fld id="{71138FEF-DF32-4429-BB54-3D8AEBD5B782}" type="datetime1">
              <a:rPr lang="en-US" smtClean="0"/>
              <a:pPr>
                <a:defRPr/>
              </a:pPr>
              <a:t>12/8/2015</a:t>
            </a:fld>
            <a:endParaRPr lang="en-US" dirty="0"/>
          </a:p>
        </p:txBody>
      </p:sp>
      <p:sp>
        <p:nvSpPr>
          <p:cNvPr id="9" name="Footer Placeholder 4"/>
          <p:cNvSpPr>
            <a:spLocks noGrp="1"/>
          </p:cNvSpPr>
          <p:nvPr>
            <p:ph type="ftr" sz="quarter" idx="17"/>
          </p:nvPr>
        </p:nvSpPr>
        <p:spPr/>
        <p:txBody>
          <a:bodyPr/>
          <a:lstStyle>
            <a:lvl1pPr>
              <a:defRPr sz="900">
                <a:solidFill>
                  <a:srgbClr val="FFFFFF"/>
                </a:solidFill>
              </a:defRPr>
            </a:lvl1pPr>
          </a:lstStyle>
          <a:p>
            <a:pPr>
              <a:defRPr/>
            </a:pPr>
            <a:endParaRPr lang="en-US" dirty="0"/>
          </a:p>
        </p:txBody>
      </p:sp>
      <p:sp>
        <p:nvSpPr>
          <p:cNvPr id="10" name="Slide Number Placeholder 5"/>
          <p:cNvSpPr>
            <a:spLocks noGrp="1"/>
          </p:cNvSpPr>
          <p:nvPr>
            <p:ph type="sldNum" sz="quarter" idx="18"/>
          </p:nvPr>
        </p:nvSpPr>
        <p:spPr/>
        <p:txBody>
          <a:bodyPr/>
          <a:lstStyle>
            <a:lvl1pPr>
              <a:defRPr>
                <a:solidFill>
                  <a:srgbClr val="FFFFFF"/>
                </a:solidFill>
              </a:defRPr>
            </a:lvl1pPr>
          </a:lstStyle>
          <a:p>
            <a:pPr>
              <a:defRPr/>
            </a:pPr>
            <a:fld id="{43E8EB12-C3BF-4DD5-8F98-4758AABC85BC}" type="slidenum">
              <a:rPr lang="en-US"/>
              <a:pPr>
                <a:defRPr/>
              </a:pPr>
              <a:t>‹#›</a:t>
            </a:fld>
            <a:endParaRPr lang="en-US" dirty="0"/>
          </a:p>
        </p:txBody>
      </p:sp>
    </p:spTree>
    <p:extLst>
      <p:ext uri="{BB962C8B-B14F-4D97-AF65-F5344CB8AC3E}">
        <p14:creationId xmlns:p14="http://schemas.microsoft.com/office/powerpoint/2010/main" val="4121317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9DF85176-D28A-4E06-A2E4-72B2F54E3AEA}" type="datetime1">
              <a:rPr lang="en-US" smtClean="0"/>
              <a:pPr>
                <a:defRPr/>
              </a:pPr>
              <a:t>12/8/2015</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CA7005F-0911-4DD4-93C4-63837FBCD5BB}" type="slidenum">
              <a:rPr lang="en-US"/>
              <a:pPr>
                <a:defRPr/>
              </a:pPr>
              <a:t>‹#›</a:t>
            </a:fld>
            <a:endParaRPr lang="en-US" dirty="0"/>
          </a:p>
        </p:txBody>
      </p:sp>
      <p:sp>
        <p:nvSpPr>
          <p:cNvPr id="9" name="Footer Placeholder 10"/>
          <p:cNvSpPr>
            <a:spLocks noGrp="1"/>
          </p:cNvSpPr>
          <p:nvPr>
            <p:ph type="ftr" sz="quarter" idx="12"/>
          </p:nvPr>
        </p:nvSpPr>
        <p:spPr/>
        <p:txBody>
          <a:bodyPr/>
          <a:lstStyle>
            <a:lvl1pPr>
              <a:defRPr sz="900">
                <a:latin typeface="Arial"/>
                <a:cs typeface="Arial"/>
              </a:defRPr>
            </a:lvl1pPr>
          </a:lstStyle>
          <a:p>
            <a:pPr>
              <a:defRPr/>
            </a:pPr>
            <a:endParaRPr lang="en-US" dirty="0"/>
          </a:p>
        </p:txBody>
      </p:sp>
    </p:spTree>
    <p:extLst>
      <p:ext uri="{BB962C8B-B14F-4D97-AF65-F5344CB8AC3E}">
        <p14:creationId xmlns:p14="http://schemas.microsoft.com/office/powerpoint/2010/main" val="4170485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4"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371596"/>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8"/>
            <a:ext cx="3886200" cy="4800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4"/>
          </p:nvPr>
        </p:nvSpPr>
        <p:spPr/>
        <p:txBody>
          <a:bodyPr/>
          <a:lstStyle>
            <a:lvl1pPr>
              <a:defRPr/>
            </a:lvl1pPr>
          </a:lstStyle>
          <a:p>
            <a:pPr>
              <a:defRPr/>
            </a:pPr>
            <a:fld id="{FF70886E-B868-4715-9040-4D794C459B8E}" type="datetime1">
              <a:rPr lang="en-US" smtClean="0"/>
              <a:pPr>
                <a:defRPr/>
              </a:pPr>
              <a:t>12/8/2015</a:t>
            </a:fld>
            <a:endParaRPr lang="en-US" dirty="0"/>
          </a:p>
        </p:txBody>
      </p:sp>
      <p:sp>
        <p:nvSpPr>
          <p:cNvPr id="7" name="Footer Placeholder 5"/>
          <p:cNvSpPr>
            <a:spLocks noGrp="1"/>
          </p:cNvSpPr>
          <p:nvPr>
            <p:ph type="ftr" sz="quarter" idx="15"/>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3E6C6EAF-58C9-4689-86FD-77BC2BA54B1E}" type="slidenum">
              <a:rPr lang="en-US"/>
              <a:pPr>
                <a:defRPr/>
              </a:pPr>
              <a:t>‹#›</a:t>
            </a:fld>
            <a:endParaRPr lang="en-US" dirty="0"/>
          </a:p>
        </p:txBody>
      </p:sp>
    </p:spTree>
    <p:extLst>
      <p:ext uri="{BB962C8B-B14F-4D97-AF65-F5344CB8AC3E}">
        <p14:creationId xmlns:p14="http://schemas.microsoft.com/office/powerpoint/2010/main" val="69713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3613C8CB-43D8-CE4B-9FBA-0A4A4D7DDC27}" type="datetime4">
              <a:rPr lang="en-US" smtClean="0"/>
              <a:pPr/>
              <a:t>December 8, 2015</a:t>
            </a:fld>
            <a:endParaRPr lang="en-US"/>
          </a:p>
        </p:txBody>
      </p:sp>
      <p:sp>
        <p:nvSpPr>
          <p:cNvPr id="12" name="Footer Placeholder 3"/>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40197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7" name="Rectangle 6"/>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0"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5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2"/>
          <p:cNvSpPr>
            <a:spLocks noGrp="1"/>
          </p:cNvSpPr>
          <p:nvPr>
            <p:ph idx="15"/>
          </p:nvPr>
        </p:nvSpPr>
        <p:spPr>
          <a:xfrm>
            <a:off x="457200" y="2059241"/>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3"/>
            <a:ext cx="3886200" cy="41148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7"/>
          </p:nvPr>
        </p:nvSpPr>
        <p:spPr/>
        <p:txBody>
          <a:bodyPr/>
          <a:lstStyle>
            <a:lvl1pPr>
              <a:defRPr/>
            </a:lvl1pPr>
          </a:lstStyle>
          <a:p>
            <a:pPr>
              <a:defRPr/>
            </a:pPr>
            <a:fld id="{B8F1194A-FA55-4CE6-8805-9ECF0BF22BB6}" type="datetime1">
              <a:rPr lang="en-US" smtClean="0"/>
              <a:pPr>
                <a:defRPr/>
              </a:pPr>
              <a:t>12/8/2015</a:t>
            </a:fld>
            <a:endParaRPr lang="en-US" dirty="0"/>
          </a:p>
        </p:txBody>
      </p:sp>
      <p:sp>
        <p:nvSpPr>
          <p:cNvPr id="9" name="Footer Placeholder 7"/>
          <p:cNvSpPr>
            <a:spLocks noGrp="1"/>
          </p:cNvSpPr>
          <p:nvPr>
            <p:ph type="ftr" sz="quarter" idx="18"/>
          </p:nvPr>
        </p:nvSpPr>
        <p:spPr/>
        <p:txBody>
          <a:bodyPr/>
          <a:lstStyle>
            <a:lvl1pPr>
              <a:defRPr sz="900">
                <a:latin typeface="Arial"/>
                <a:cs typeface="Arial"/>
              </a:defRPr>
            </a:lvl1pPr>
          </a:lstStyle>
          <a:p>
            <a:pPr>
              <a:defRPr/>
            </a:pPr>
            <a:endParaRPr lang="en-US" dirty="0"/>
          </a:p>
        </p:txBody>
      </p:sp>
      <p:sp>
        <p:nvSpPr>
          <p:cNvPr id="12" name="Slide Number Placeholder 8"/>
          <p:cNvSpPr>
            <a:spLocks noGrp="1"/>
          </p:cNvSpPr>
          <p:nvPr>
            <p:ph type="sldNum" sz="quarter" idx="19"/>
          </p:nvPr>
        </p:nvSpPr>
        <p:spPr/>
        <p:txBody>
          <a:bodyPr/>
          <a:lstStyle>
            <a:lvl1pPr>
              <a:defRPr/>
            </a:lvl1pPr>
          </a:lstStyle>
          <a:p>
            <a:pPr>
              <a:defRPr/>
            </a:pPr>
            <a:fld id="{EC38EAF3-CEE5-4C08-832D-1CB3B818A8B4}" type="slidenum">
              <a:rPr lang="en-US"/>
              <a:pPr>
                <a:defRPr/>
              </a:pPr>
              <a:t>‹#›</a:t>
            </a:fld>
            <a:endParaRPr lang="en-US" dirty="0"/>
          </a:p>
        </p:txBody>
      </p:sp>
    </p:spTree>
    <p:extLst>
      <p:ext uri="{BB962C8B-B14F-4D97-AF65-F5344CB8AC3E}">
        <p14:creationId xmlns:p14="http://schemas.microsoft.com/office/powerpoint/2010/main" val="2803361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4"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1371600"/>
            <a:ext cx="8229600" cy="3886200"/>
          </a:xfrm>
        </p:spPr>
        <p:txBody>
          <a:bodyPr rtlCol="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Text Placeholder 3"/>
          <p:cNvSpPr>
            <a:spLocks noGrp="1"/>
          </p:cNvSpPr>
          <p:nvPr>
            <p:ph type="body" sz="half" idx="2"/>
          </p:nvPr>
        </p:nvSpPr>
        <p:spPr>
          <a:xfrm>
            <a:off x="457200" y="5486400"/>
            <a:ext cx="8229600" cy="685800"/>
          </a:xfrm>
        </p:spPr>
        <p:txBody>
          <a:bodyPr>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720BB81-3C29-40CE-B318-D297D0EDBA02}" type="datetime1">
              <a:rPr lang="en-US" smtClean="0"/>
              <a:pPr>
                <a:defRPr/>
              </a:pPr>
              <a:t>12/8/2015</a:t>
            </a:fld>
            <a:endParaRPr lang="en-US" dirty="0"/>
          </a:p>
        </p:txBody>
      </p:sp>
      <p:sp>
        <p:nvSpPr>
          <p:cNvPr id="7" name="Footer Placeholder 5"/>
          <p:cNvSpPr>
            <a:spLocks noGrp="1"/>
          </p:cNvSpPr>
          <p:nvPr>
            <p:ph type="ftr" sz="quarter" idx="11"/>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E6A2C74-FC3A-40E8-82A9-9DE5A304C62E}" type="slidenum">
              <a:rPr lang="en-US"/>
              <a:pPr>
                <a:defRPr/>
              </a:pPr>
              <a:t>‹#›</a:t>
            </a:fld>
            <a:endParaRPr lang="en-US" dirty="0"/>
          </a:p>
        </p:txBody>
      </p:sp>
    </p:spTree>
    <p:extLst>
      <p:ext uri="{BB962C8B-B14F-4D97-AF65-F5344CB8AC3E}">
        <p14:creationId xmlns:p14="http://schemas.microsoft.com/office/powerpoint/2010/main" val="3582529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3" name="Rectangle 2"/>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0" name="Title 1"/>
          <p:cNvSpPr>
            <a:spLocks noGrp="1"/>
          </p:cNvSpPr>
          <p:nvPr>
            <p:ph type="title"/>
          </p:nvPr>
        </p:nvSpPr>
        <p:spPr>
          <a:xfrm>
            <a:off x="457200" y="356614"/>
            <a:ext cx="6629400" cy="621792"/>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AD1A5AD-4335-4AB3-9062-2975BADD1B70}" type="datetime1">
              <a:rPr lang="en-US" smtClean="0"/>
              <a:pPr>
                <a:defRPr/>
              </a:pPr>
              <a:t>12/8/2015</a:t>
            </a:fld>
            <a:endParaRPr lang="en-US" dirty="0"/>
          </a:p>
        </p:txBody>
      </p:sp>
      <p:sp>
        <p:nvSpPr>
          <p:cNvPr id="5" name="Footer Placeholder 3"/>
          <p:cNvSpPr>
            <a:spLocks noGrp="1"/>
          </p:cNvSpPr>
          <p:nvPr>
            <p:ph type="ftr" sz="quarter" idx="11"/>
          </p:nvPr>
        </p:nvSpPr>
        <p:spPr/>
        <p:txBody>
          <a:bodyPr/>
          <a:lstStyle>
            <a:lvl1pPr>
              <a:defRPr sz="900">
                <a:latin typeface="Arial"/>
                <a:cs typeface="Arial"/>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6557CBD6-93A0-4150-99DB-3C66BDDC4EC2}" type="slidenum">
              <a:rPr lang="en-US"/>
              <a:pPr>
                <a:defRPr/>
              </a:pPr>
              <a:t>‹#›</a:t>
            </a:fld>
            <a:endParaRPr lang="en-US" dirty="0"/>
          </a:p>
        </p:txBody>
      </p:sp>
    </p:spTree>
    <p:extLst>
      <p:ext uri="{BB962C8B-B14F-4D97-AF65-F5344CB8AC3E}">
        <p14:creationId xmlns:p14="http://schemas.microsoft.com/office/powerpoint/2010/main" val="2448875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8"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828800"/>
            <a:ext cx="82296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ACAA8316-4636-4EC7-A5E8-527E50E993D2}" type="datetime1">
              <a:rPr lang="en-US" smtClean="0"/>
              <a:pPr>
                <a:defRPr/>
              </a:pPr>
              <a:t>12/8/2015</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E2F6DADC-DB65-4FE6-BDDC-56492F4E9711}" type="slidenum">
              <a:rPr lang="en-US"/>
              <a:pPr>
                <a:defRPr/>
              </a:pPr>
              <a:t>‹#›</a:t>
            </a:fld>
            <a:endParaRPr lang="en-US" dirty="0"/>
          </a:p>
        </p:txBody>
      </p:sp>
      <p:sp>
        <p:nvSpPr>
          <p:cNvPr id="7" name="Footer Placeholder 10"/>
          <p:cNvSpPr>
            <a:spLocks noGrp="1"/>
          </p:cNvSpPr>
          <p:nvPr>
            <p:ph type="ftr" sz="quarter" idx="12"/>
          </p:nvPr>
        </p:nvSpPr>
        <p:spPr/>
        <p:txBody>
          <a:bodyPr/>
          <a:lstStyle>
            <a:lvl1pPr>
              <a:defRPr sz="900">
                <a:latin typeface="Arial"/>
                <a:cs typeface="Arial"/>
              </a:defRPr>
            </a:lvl1pPr>
          </a:lstStyle>
          <a:p>
            <a:pPr>
              <a:defRPr/>
            </a:pPr>
            <a:endParaRPr lang="en-US" dirty="0"/>
          </a:p>
        </p:txBody>
      </p:sp>
    </p:spTree>
    <p:extLst>
      <p:ext uri="{BB962C8B-B14F-4D97-AF65-F5344CB8AC3E}">
        <p14:creationId xmlns:p14="http://schemas.microsoft.com/office/powerpoint/2010/main" val="1792390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5" name="Rectangle 4"/>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0"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828800"/>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0"/>
            <a:ext cx="3886200" cy="43434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6"/>
          </p:nvPr>
        </p:nvSpPr>
        <p:spPr/>
        <p:txBody>
          <a:bodyPr/>
          <a:lstStyle>
            <a:lvl1pPr>
              <a:defRPr/>
            </a:lvl1pPr>
          </a:lstStyle>
          <a:p>
            <a:pPr>
              <a:defRPr/>
            </a:pPr>
            <a:fld id="{7BA0DB02-7413-45F0-AEE6-702FDCC8764A}" type="datetime1">
              <a:rPr lang="en-US" smtClean="0"/>
              <a:pPr>
                <a:defRPr/>
              </a:pPr>
              <a:t>12/8/2015</a:t>
            </a:fld>
            <a:endParaRPr lang="en-US" dirty="0"/>
          </a:p>
        </p:txBody>
      </p:sp>
      <p:sp>
        <p:nvSpPr>
          <p:cNvPr id="7" name="Footer Placeholder 5"/>
          <p:cNvSpPr>
            <a:spLocks noGrp="1"/>
          </p:cNvSpPr>
          <p:nvPr>
            <p:ph type="ftr" sz="quarter" idx="17"/>
          </p:nvPr>
        </p:nvSpPr>
        <p:spPr/>
        <p:txBody>
          <a:bodyPr/>
          <a:lstStyle>
            <a:lvl1pPr>
              <a:defRPr sz="900">
                <a:latin typeface="Arial"/>
                <a:cs typeface="Arial"/>
              </a:defRPr>
            </a:lvl1pPr>
          </a:lstStyle>
          <a:p>
            <a:pPr>
              <a:defRPr/>
            </a:pPr>
            <a:endParaRPr lang="en-US" dirty="0"/>
          </a:p>
        </p:txBody>
      </p:sp>
      <p:sp>
        <p:nvSpPr>
          <p:cNvPr id="8" name="Slide Number Placeholder 6"/>
          <p:cNvSpPr>
            <a:spLocks noGrp="1"/>
          </p:cNvSpPr>
          <p:nvPr>
            <p:ph type="sldNum" sz="quarter" idx="18"/>
          </p:nvPr>
        </p:nvSpPr>
        <p:spPr/>
        <p:txBody>
          <a:bodyPr/>
          <a:lstStyle>
            <a:lvl1pPr>
              <a:defRPr/>
            </a:lvl1pPr>
          </a:lstStyle>
          <a:p>
            <a:pPr>
              <a:defRPr/>
            </a:pPr>
            <a:fld id="{4A296C04-6E63-42B6-AA68-71B60F8FDC38}" type="slidenum">
              <a:rPr lang="en-US"/>
              <a:pPr>
                <a:defRPr/>
              </a:pPr>
              <a:t>‹#›</a:t>
            </a:fld>
            <a:endParaRPr lang="en-US" dirty="0"/>
          </a:p>
        </p:txBody>
      </p:sp>
    </p:spTree>
    <p:extLst>
      <p:ext uri="{BB962C8B-B14F-4D97-AF65-F5344CB8AC3E}">
        <p14:creationId xmlns:p14="http://schemas.microsoft.com/office/powerpoint/2010/main" val="3051568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0"/>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799"/>
            <a:ext cx="3886200" cy="640080"/>
          </a:xfrm>
        </p:spPr>
        <p:txBody>
          <a:bodyPr>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2"/>
          <p:cNvSpPr>
            <a:spLocks noGrp="1"/>
          </p:cNvSpPr>
          <p:nvPr>
            <p:ph idx="15"/>
          </p:nvPr>
        </p:nvSpPr>
        <p:spPr>
          <a:xfrm>
            <a:off x="457200" y="2514600"/>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2"/>
            <a:ext cx="3886200" cy="3657600"/>
          </a:xfrm>
        </p:spPr>
        <p:txBody>
          <a:bodyPr>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7"/>
          </p:nvPr>
        </p:nvSpPr>
        <p:spPr/>
        <p:txBody>
          <a:bodyPr/>
          <a:lstStyle>
            <a:lvl1pPr>
              <a:defRPr/>
            </a:lvl1pPr>
          </a:lstStyle>
          <a:p>
            <a:pPr>
              <a:defRPr/>
            </a:pPr>
            <a:fld id="{CD8DC591-32FD-400D-A2C1-8BB1971E47F4}" type="datetime1">
              <a:rPr lang="en-US" smtClean="0"/>
              <a:pPr>
                <a:defRPr/>
              </a:pPr>
              <a:t>12/8/2015</a:t>
            </a:fld>
            <a:endParaRPr lang="en-US" dirty="0"/>
          </a:p>
        </p:txBody>
      </p:sp>
      <p:sp>
        <p:nvSpPr>
          <p:cNvPr id="9" name="Footer Placeholder 7"/>
          <p:cNvSpPr>
            <a:spLocks noGrp="1"/>
          </p:cNvSpPr>
          <p:nvPr>
            <p:ph type="ftr" sz="quarter" idx="18"/>
          </p:nvPr>
        </p:nvSpPr>
        <p:spPr/>
        <p:txBody>
          <a:bodyPr/>
          <a:lstStyle>
            <a:lvl1pPr>
              <a:defRPr sz="900">
                <a:latin typeface="Arial"/>
                <a:cs typeface="Arial"/>
              </a:defRPr>
            </a:lvl1pPr>
          </a:lstStyle>
          <a:p>
            <a:pPr>
              <a:defRPr/>
            </a:pPr>
            <a:endParaRPr lang="en-US" dirty="0"/>
          </a:p>
        </p:txBody>
      </p:sp>
      <p:sp>
        <p:nvSpPr>
          <p:cNvPr id="10" name="Slide Number Placeholder 8"/>
          <p:cNvSpPr>
            <a:spLocks noGrp="1"/>
          </p:cNvSpPr>
          <p:nvPr>
            <p:ph type="sldNum" sz="quarter" idx="19"/>
          </p:nvPr>
        </p:nvSpPr>
        <p:spPr/>
        <p:txBody>
          <a:bodyPr/>
          <a:lstStyle>
            <a:lvl1pPr>
              <a:defRPr/>
            </a:lvl1pPr>
          </a:lstStyle>
          <a:p>
            <a:pPr>
              <a:defRPr/>
            </a:pPr>
            <a:fld id="{9817EC82-7A65-4E61-9779-E48B4E1224BD}" type="slidenum">
              <a:rPr lang="en-US"/>
              <a:pPr>
                <a:defRPr/>
              </a:pPr>
              <a:t>‹#›</a:t>
            </a:fld>
            <a:endParaRPr lang="en-US" dirty="0"/>
          </a:p>
        </p:txBody>
      </p:sp>
    </p:spTree>
    <p:extLst>
      <p:ext uri="{BB962C8B-B14F-4D97-AF65-F5344CB8AC3E}">
        <p14:creationId xmlns:p14="http://schemas.microsoft.com/office/powerpoint/2010/main" val="1091765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828797"/>
            <a:ext cx="8229600" cy="43434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solidFill>
                  <a:srgbClr val="FFFFFF"/>
                </a:solidFill>
              </a:defRPr>
            </a:lvl1pPr>
          </a:lstStyle>
          <a:p>
            <a:pPr>
              <a:defRPr/>
            </a:pPr>
            <a:fld id="{99107F95-8520-47A5-B008-A3303D4FBA2A}" type="datetime1">
              <a:rPr lang="en-US" smtClean="0"/>
              <a:pPr>
                <a:defRPr/>
              </a:pPr>
              <a:t>12/8/2015</a:t>
            </a:fld>
            <a:endParaRPr lang="en-US" dirty="0"/>
          </a:p>
        </p:txBody>
      </p:sp>
      <p:sp>
        <p:nvSpPr>
          <p:cNvPr id="5" name="Slide Number Placeholder 9"/>
          <p:cNvSpPr>
            <a:spLocks noGrp="1"/>
          </p:cNvSpPr>
          <p:nvPr>
            <p:ph type="sldNum" sz="quarter" idx="11"/>
          </p:nvPr>
        </p:nvSpPr>
        <p:spPr/>
        <p:txBody>
          <a:bodyPr/>
          <a:lstStyle>
            <a:lvl1pPr>
              <a:defRPr>
                <a:solidFill>
                  <a:srgbClr val="FFFFFF"/>
                </a:solidFill>
              </a:defRPr>
            </a:lvl1pPr>
          </a:lstStyle>
          <a:p>
            <a:pPr>
              <a:defRPr/>
            </a:pPr>
            <a:fld id="{9EFD7B26-3661-4BF1-A658-114A6E84A7E3}" type="slidenum">
              <a:rPr lang="en-US"/>
              <a:pPr>
                <a:defRPr/>
              </a:pPr>
              <a:t>‹#›</a:t>
            </a:fld>
            <a:endParaRPr lang="en-US" dirty="0"/>
          </a:p>
        </p:txBody>
      </p:sp>
      <p:sp>
        <p:nvSpPr>
          <p:cNvPr id="6" name="Footer Placeholder 10"/>
          <p:cNvSpPr>
            <a:spLocks noGrp="1"/>
          </p:cNvSpPr>
          <p:nvPr>
            <p:ph type="ftr" sz="quarter" idx="12"/>
          </p:nvPr>
        </p:nvSpPr>
        <p:spPr/>
        <p:txBody>
          <a:bodyPr/>
          <a:lstStyle>
            <a:lvl1pPr>
              <a:defRPr sz="900">
                <a:solidFill>
                  <a:srgbClr val="FFFFFF"/>
                </a:solidFill>
                <a:latin typeface="Arial"/>
                <a:cs typeface="Arial"/>
              </a:defRPr>
            </a:lvl1pPr>
          </a:lstStyle>
          <a:p>
            <a:pPr>
              <a:defRPr/>
            </a:pPr>
            <a:endParaRPr lang="en-US" dirty="0"/>
          </a:p>
        </p:txBody>
      </p:sp>
    </p:spTree>
    <p:extLst>
      <p:ext uri="{BB962C8B-B14F-4D97-AF65-F5344CB8AC3E}">
        <p14:creationId xmlns:p14="http://schemas.microsoft.com/office/powerpoint/2010/main" val="2156303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3"/>
          </p:nvPr>
        </p:nvSpPr>
        <p:spPr>
          <a:xfrm>
            <a:off x="457200" y="1828797"/>
            <a:ext cx="3886200" cy="43434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0"/>
            <a:ext cx="3886200" cy="43434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5"/>
          </p:nvPr>
        </p:nvSpPr>
        <p:spPr/>
        <p:txBody>
          <a:bodyPr/>
          <a:lstStyle>
            <a:lvl1pPr>
              <a:defRPr>
                <a:solidFill>
                  <a:srgbClr val="FFFFFF"/>
                </a:solidFill>
              </a:defRPr>
            </a:lvl1pPr>
          </a:lstStyle>
          <a:p>
            <a:pPr>
              <a:defRPr/>
            </a:pPr>
            <a:fld id="{C8B36FB8-D6AE-4751-AB79-8F29DB4E2B46}" type="datetime1">
              <a:rPr lang="en-US" smtClean="0"/>
              <a:pPr>
                <a:defRPr/>
              </a:pPr>
              <a:t>12/8/2015</a:t>
            </a:fld>
            <a:endParaRPr lang="en-US" dirty="0"/>
          </a:p>
        </p:txBody>
      </p:sp>
      <p:sp>
        <p:nvSpPr>
          <p:cNvPr id="6" name="Footer Placeholder 5"/>
          <p:cNvSpPr>
            <a:spLocks noGrp="1"/>
          </p:cNvSpPr>
          <p:nvPr>
            <p:ph type="ftr" sz="quarter" idx="16"/>
          </p:nvPr>
        </p:nvSpPr>
        <p:spPr/>
        <p:txBody>
          <a:bodyPr/>
          <a:lstStyle>
            <a:lvl1pPr>
              <a:defRPr sz="900">
                <a:solidFill>
                  <a:srgbClr val="FFFFFF"/>
                </a:solidFill>
                <a:latin typeface="Arial"/>
                <a:cs typeface="Arial"/>
              </a:defRPr>
            </a:lvl1pPr>
          </a:lstStyle>
          <a:p>
            <a:pPr>
              <a:defRPr/>
            </a:pPr>
            <a:endParaRPr lang="en-US" dirty="0"/>
          </a:p>
        </p:txBody>
      </p:sp>
      <p:sp>
        <p:nvSpPr>
          <p:cNvPr id="7" name="Slide Number Placeholder 6"/>
          <p:cNvSpPr>
            <a:spLocks noGrp="1"/>
          </p:cNvSpPr>
          <p:nvPr>
            <p:ph type="sldNum" sz="quarter" idx="17"/>
          </p:nvPr>
        </p:nvSpPr>
        <p:spPr/>
        <p:txBody>
          <a:bodyPr/>
          <a:lstStyle>
            <a:lvl1pPr>
              <a:defRPr>
                <a:solidFill>
                  <a:srgbClr val="FFFFFF"/>
                </a:solidFill>
              </a:defRPr>
            </a:lvl1pPr>
          </a:lstStyle>
          <a:p>
            <a:pPr>
              <a:defRPr/>
            </a:pPr>
            <a:fld id="{68F6A202-7A8F-4672-A6A6-73E364FA762A}" type="slidenum">
              <a:rPr lang="en-US"/>
              <a:pPr>
                <a:defRPr/>
              </a:pPr>
              <a:t>‹#›</a:t>
            </a:fld>
            <a:endParaRPr lang="en-US" dirty="0"/>
          </a:p>
        </p:txBody>
      </p:sp>
    </p:spTree>
    <p:extLst>
      <p:ext uri="{BB962C8B-B14F-4D97-AF65-F5344CB8AC3E}">
        <p14:creationId xmlns:p14="http://schemas.microsoft.com/office/powerpoint/2010/main" val="596170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3"/>
          </p:nvPr>
        </p:nvSpPr>
        <p:spPr>
          <a:xfrm>
            <a:off x="457200" y="2516451"/>
            <a:ext cx="3886200" cy="36576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4"/>
            <a:ext cx="3886200" cy="3657600"/>
          </a:xfrm>
        </p:spPr>
        <p:txBody>
          <a:bodyPr>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5"/>
          </p:nvPr>
        </p:nvSpPr>
        <p:spPr/>
        <p:txBody>
          <a:bodyPr/>
          <a:lstStyle>
            <a:lvl1pPr>
              <a:defRPr>
                <a:solidFill>
                  <a:srgbClr val="FFFFFF"/>
                </a:solidFill>
              </a:defRPr>
            </a:lvl1pPr>
          </a:lstStyle>
          <a:p>
            <a:pPr>
              <a:defRPr/>
            </a:pPr>
            <a:fld id="{2E93B0D6-1CA9-4955-90EA-07ACA0DD3BCE}" type="datetime1">
              <a:rPr lang="en-US" smtClean="0"/>
              <a:pPr>
                <a:defRPr/>
              </a:pPr>
              <a:t>12/8/2015</a:t>
            </a:fld>
            <a:endParaRPr lang="en-US" dirty="0"/>
          </a:p>
        </p:txBody>
      </p:sp>
      <p:sp>
        <p:nvSpPr>
          <p:cNvPr id="8" name="Footer Placeholder 7"/>
          <p:cNvSpPr>
            <a:spLocks noGrp="1"/>
          </p:cNvSpPr>
          <p:nvPr>
            <p:ph type="ftr" sz="quarter" idx="16"/>
          </p:nvPr>
        </p:nvSpPr>
        <p:spPr/>
        <p:txBody>
          <a:bodyPr/>
          <a:lstStyle>
            <a:lvl1pPr>
              <a:defRPr sz="900">
                <a:solidFill>
                  <a:srgbClr val="FFFFFF"/>
                </a:solidFill>
                <a:latin typeface="Arial"/>
                <a:cs typeface="Arial"/>
              </a:defRPr>
            </a:lvl1pPr>
          </a:lstStyle>
          <a:p>
            <a:pPr>
              <a:defRPr/>
            </a:pPr>
            <a:endParaRPr lang="en-US" dirty="0"/>
          </a:p>
        </p:txBody>
      </p:sp>
      <p:sp>
        <p:nvSpPr>
          <p:cNvPr id="9" name="Slide Number Placeholder 8"/>
          <p:cNvSpPr>
            <a:spLocks noGrp="1"/>
          </p:cNvSpPr>
          <p:nvPr>
            <p:ph type="sldNum" sz="quarter" idx="17"/>
          </p:nvPr>
        </p:nvSpPr>
        <p:spPr/>
        <p:txBody>
          <a:bodyPr/>
          <a:lstStyle>
            <a:lvl1pPr>
              <a:defRPr>
                <a:solidFill>
                  <a:srgbClr val="FFFFFF"/>
                </a:solidFill>
              </a:defRPr>
            </a:lvl1pPr>
          </a:lstStyle>
          <a:p>
            <a:pPr>
              <a:defRPr/>
            </a:pPr>
            <a:fld id="{5CD525DE-0EF1-4F0E-A5B5-48AD9E454AC2}" type="slidenum">
              <a:rPr lang="en-US"/>
              <a:pPr>
                <a:defRPr/>
              </a:pPr>
              <a:t>‹#›</a:t>
            </a:fld>
            <a:endParaRPr lang="en-US" dirty="0"/>
          </a:p>
        </p:txBody>
      </p:sp>
    </p:spTree>
    <p:extLst>
      <p:ext uri="{BB962C8B-B14F-4D97-AF65-F5344CB8AC3E}">
        <p14:creationId xmlns:p14="http://schemas.microsoft.com/office/powerpoint/2010/main" val="1680050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rtlCol="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5486400"/>
            <a:ext cx="8229600" cy="685800"/>
          </a:xfrm>
        </p:spPr>
        <p:txBody>
          <a:bodyPr>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74ACE23B-FB97-484A-B58D-312FD62C2C65}" type="datetime1">
              <a:rPr lang="en-US" smtClean="0"/>
              <a:pPr>
                <a:defRPr/>
              </a:pPr>
              <a:t>12/8/2015</a:t>
            </a:fld>
            <a:endParaRPr lang="en-US" dirty="0"/>
          </a:p>
        </p:txBody>
      </p:sp>
      <p:sp>
        <p:nvSpPr>
          <p:cNvPr id="6" name="Footer Placeholder 5"/>
          <p:cNvSpPr>
            <a:spLocks noGrp="1"/>
          </p:cNvSpPr>
          <p:nvPr>
            <p:ph type="ftr" sz="quarter" idx="11"/>
          </p:nvPr>
        </p:nvSpPr>
        <p:spPr/>
        <p:txBody>
          <a:bodyPr/>
          <a:lstStyle>
            <a:lvl1pPr>
              <a:defRPr sz="900">
                <a:solidFill>
                  <a:srgbClr val="FFFFFF"/>
                </a:solidFill>
                <a:latin typeface="Arial"/>
                <a:cs typeface="Aria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FBD1321-F682-4141-8442-44031A0ED48D}" type="slidenum">
              <a:rPr lang="en-US"/>
              <a:pPr>
                <a:defRPr/>
              </a:pPr>
              <a:t>‹#›</a:t>
            </a:fld>
            <a:endParaRPr lang="en-US" dirty="0"/>
          </a:p>
        </p:txBody>
      </p:sp>
    </p:spTree>
    <p:extLst>
      <p:ext uri="{BB962C8B-B14F-4D97-AF65-F5344CB8AC3E}">
        <p14:creationId xmlns:p14="http://schemas.microsoft.com/office/powerpoint/2010/main" val="138107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 name="Title 1"/>
          <p:cNvSpPr>
            <a:spLocks noGrp="1"/>
          </p:cNvSpPr>
          <p:nvPr>
            <p:ph type="title"/>
          </p:nvPr>
        </p:nvSpPr>
        <p:spPr>
          <a:xfrm>
            <a:off x="457200" y="356615"/>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4" name="Date Placeholder 8"/>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295A8C86-62E8-7241-8327-8973F14C6094}" type="datetime4">
              <a:rPr lang="en-US" smtClean="0"/>
              <a:pPr/>
              <a:t>December 8, 2015</a:t>
            </a:fld>
            <a:endParaRPr lang="en-US" dirty="0"/>
          </a:p>
        </p:txBody>
      </p:sp>
      <p:sp>
        <p:nvSpPr>
          <p:cNvPr id="15" name="Slide Number Placeholder 9"/>
          <p:cNvSpPr>
            <a:spLocks noGrp="1"/>
          </p:cNvSpPr>
          <p:nvPr>
            <p:ph type="sldNum" sz="quarter" idx="11"/>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1"/>
            <a:ext cx="8229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093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pPr>
              <a:defRPr/>
            </a:pPr>
            <a:fld id="{5D94E5DD-199D-47E7-9533-93A631B132B8}" type="datetime1">
              <a:rPr lang="en-US" smtClean="0"/>
              <a:pPr>
                <a:defRPr/>
              </a:pPr>
              <a:t>12/8/2015</a:t>
            </a:fld>
            <a:endParaRPr lang="en-US" dirty="0"/>
          </a:p>
        </p:txBody>
      </p:sp>
      <p:sp>
        <p:nvSpPr>
          <p:cNvPr id="4" name="Footer Placeholder 3"/>
          <p:cNvSpPr>
            <a:spLocks noGrp="1"/>
          </p:cNvSpPr>
          <p:nvPr>
            <p:ph type="ftr" sz="quarter" idx="11"/>
          </p:nvPr>
        </p:nvSpPr>
        <p:spPr/>
        <p:txBody>
          <a:bodyPr/>
          <a:lstStyle>
            <a:lvl1pPr>
              <a:defRPr sz="900">
                <a:solidFill>
                  <a:srgbClr val="FFFFFF"/>
                </a:solidFill>
                <a:latin typeface="Arial"/>
                <a:cs typeface="Aria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06FBB484-F8E8-4232-A5EC-FCAAE364C672}" type="slidenum">
              <a:rPr lang="en-US"/>
              <a:pPr>
                <a:defRPr/>
              </a:pPr>
              <a:t>‹#›</a:t>
            </a:fld>
            <a:endParaRPr lang="en-US" dirty="0"/>
          </a:p>
        </p:txBody>
      </p:sp>
    </p:spTree>
    <p:extLst>
      <p:ext uri="{BB962C8B-B14F-4D97-AF65-F5344CB8AC3E}">
        <p14:creationId xmlns:p14="http://schemas.microsoft.com/office/powerpoint/2010/main" val="2016752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defTabSz="457200" fontAlgn="base">
              <a:spcBef>
                <a:spcPct val="0"/>
              </a:spcBef>
              <a:spcAft>
                <a:spcPct val="0"/>
              </a:spcAft>
              <a:defRPr/>
            </a:pPr>
            <a:endParaRPr lang="en-US">
              <a:solidFill>
                <a:srgbClr val="707276"/>
              </a:solidFill>
              <a:ea typeface="MS PGothic" pitchFamily="34" charset="-128"/>
              <a:cs typeface="Arial" charset="0"/>
            </a:endParaRPr>
          </a:p>
        </p:txBody>
      </p:sp>
      <p:pic>
        <p:nvPicPr>
          <p:cNvPr id="7"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CC1D2169-E211-415D-A617-803C33463408}" type="slidenum">
              <a:rPr lang="en-US"/>
              <a:pPr>
                <a:defRPr/>
              </a:pPr>
              <a:t>‹#›</a:t>
            </a:fld>
            <a:endParaRPr lang="en-US" dirty="0"/>
          </a:p>
        </p:txBody>
      </p:sp>
    </p:spTree>
    <p:extLst>
      <p:ext uri="{BB962C8B-B14F-4D97-AF65-F5344CB8AC3E}">
        <p14:creationId xmlns:p14="http://schemas.microsoft.com/office/powerpoint/2010/main" val="27536360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defTabSz="457200" fontAlgn="base">
              <a:spcBef>
                <a:spcPct val="0"/>
              </a:spcBef>
              <a:spcAft>
                <a:spcPct val="0"/>
              </a:spcAft>
              <a:defRPr/>
            </a:pPr>
            <a:endParaRPr lang="en-US">
              <a:solidFill>
                <a:prstClr val="black"/>
              </a:solidFill>
              <a:ea typeface="ＭＳ Ｐゴシック" pitchFamily="-109" charset="-128"/>
              <a:cs typeface="Arial" charset="0"/>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fld id="{0D6C8FDD-727B-4E4F-92AC-0726663B5FA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24304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64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7129463" y="5849937"/>
            <a:ext cx="1828800" cy="798512"/>
          </a:xfrm>
          <a:prstGeom prst="rect">
            <a:avLst/>
          </a:prstGeom>
          <a:noFill/>
          <a:ln>
            <a:noFill/>
          </a:ln>
        </p:spPr>
      </p:pic>
      <p:sp>
        <p:nvSpPr>
          <p:cNvPr id="42" name="Shape 42"/>
          <p:cNvSpPr txBox="1">
            <a:spLocks noGrp="1"/>
          </p:cNvSpPr>
          <p:nvPr>
            <p:ph type="title"/>
          </p:nvPr>
        </p:nvSpPr>
        <p:spPr>
          <a:xfrm>
            <a:off x="474662" y="460375"/>
            <a:ext cx="8204200" cy="987425"/>
          </a:xfrm>
          <a:prstGeom prst="rect">
            <a:avLst/>
          </a:prstGeom>
          <a:noFill/>
          <a:ln>
            <a:noFill/>
          </a:ln>
        </p:spPr>
        <p:txBody>
          <a:bodyPr lIns="91425" tIns="91425" rIns="91425" bIns="91425" anchor="t" anchorCtr="0"/>
          <a:lstStyle>
            <a:lvl1pPr algn="l" rtl="0">
              <a:lnSpc>
                <a:spcPct val="85000"/>
              </a:lnSpc>
              <a:spcBef>
                <a:spcPts val="0"/>
              </a:spcBef>
              <a:spcAft>
                <a:spcPts val="0"/>
              </a:spcAft>
              <a:defRPr/>
            </a:lvl1pPr>
            <a:lvl2pPr algn="l" rtl="0">
              <a:lnSpc>
                <a:spcPct val="85000"/>
              </a:lnSpc>
              <a:spcBef>
                <a:spcPts val="0"/>
              </a:spcBef>
              <a:spcAft>
                <a:spcPts val="0"/>
              </a:spcAft>
              <a:defRPr/>
            </a:lvl2pPr>
            <a:lvl3pPr algn="l" rtl="0">
              <a:lnSpc>
                <a:spcPct val="85000"/>
              </a:lnSpc>
              <a:spcBef>
                <a:spcPts val="0"/>
              </a:spcBef>
              <a:spcAft>
                <a:spcPts val="0"/>
              </a:spcAft>
              <a:defRPr/>
            </a:lvl3pPr>
            <a:lvl4pPr algn="l" rtl="0">
              <a:lnSpc>
                <a:spcPct val="85000"/>
              </a:lnSpc>
              <a:spcBef>
                <a:spcPts val="0"/>
              </a:spcBef>
              <a:spcAft>
                <a:spcPts val="0"/>
              </a:spcAft>
              <a:defRPr/>
            </a:lvl4pPr>
            <a:lvl5pPr algn="l" rtl="0">
              <a:lnSpc>
                <a:spcPct val="85000"/>
              </a:lnSpc>
              <a:spcBef>
                <a:spcPts val="0"/>
              </a:spcBef>
              <a:spcAft>
                <a:spcPts val="0"/>
              </a:spcAft>
              <a:defRPr/>
            </a:lvl5pPr>
            <a:lvl6pPr marL="457200" algn="l" rtl="0">
              <a:lnSpc>
                <a:spcPct val="85000"/>
              </a:lnSpc>
              <a:spcBef>
                <a:spcPts val="0"/>
              </a:spcBef>
              <a:spcAft>
                <a:spcPts val="0"/>
              </a:spcAft>
              <a:defRPr/>
            </a:lvl6pPr>
            <a:lvl7pPr marL="914400" algn="l" rtl="0">
              <a:lnSpc>
                <a:spcPct val="85000"/>
              </a:lnSpc>
              <a:spcBef>
                <a:spcPts val="0"/>
              </a:spcBef>
              <a:spcAft>
                <a:spcPts val="0"/>
              </a:spcAft>
              <a:defRPr/>
            </a:lvl7pPr>
            <a:lvl8pPr marL="1371600" algn="l" rtl="0">
              <a:lnSpc>
                <a:spcPct val="85000"/>
              </a:lnSpc>
              <a:spcBef>
                <a:spcPts val="0"/>
              </a:spcBef>
              <a:spcAft>
                <a:spcPts val="0"/>
              </a:spcAft>
              <a:defRPr/>
            </a:lvl8pPr>
            <a:lvl9pPr marL="1828800" algn="l" rtl="0">
              <a:lnSpc>
                <a:spcPct val="85000"/>
              </a:lnSpc>
              <a:spcBef>
                <a:spcPts val="0"/>
              </a:spcBef>
              <a:spcAft>
                <a:spcPts val="0"/>
              </a:spcAft>
              <a:defRPr/>
            </a:lvl9pPr>
          </a:lstStyle>
          <a:p>
            <a:endParaRPr/>
          </a:p>
        </p:txBody>
      </p:sp>
      <p:sp>
        <p:nvSpPr>
          <p:cNvPr id="43" name="Shape 43"/>
          <p:cNvSpPr txBox="1">
            <a:spLocks noGrp="1"/>
          </p:cNvSpPr>
          <p:nvPr>
            <p:ph type="body" idx="1"/>
          </p:nvPr>
        </p:nvSpPr>
        <p:spPr>
          <a:xfrm>
            <a:off x="492125" y="1676400"/>
            <a:ext cx="8186737" cy="3575049"/>
          </a:xfrm>
          <a:prstGeom prst="rect">
            <a:avLst/>
          </a:prstGeom>
          <a:noFill/>
          <a:ln>
            <a:noFill/>
          </a:ln>
        </p:spPr>
        <p:txBody>
          <a:bodyPr lIns="91425" tIns="91425" rIns="91425" bIns="91425" anchor="t" anchorCtr="0"/>
          <a:lstStyle>
            <a:lvl1pPr marL="342900" indent="-190500" algn="l" rtl="0">
              <a:lnSpc>
                <a:spcPct val="85000"/>
              </a:lnSpc>
              <a:spcBef>
                <a:spcPts val="720"/>
              </a:spcBef>
              <a:spcAft>
                <a:spcPts val="0"/>
              </a:spcAft>
              <a:buClr>
                <a:schemeClr val="folHlink"/>
              </a:buClr>
              <a:buFont typeface="Arial"/>
              <a:buChar char="•"/>
              <a:defRPr/>
            </a:lvl1pPr>
            <a:lvl2pPr marL="742950" indent="-184150" algn="l" rtl="0">
              <a:lnSpc>
                <a:spcPct val="85000"/>
              </a:lnSpc>
              <a:spcBef>
                <a:spcPts val="600"/>
              </a:spcBef>
              <a:spcAft>
                <a:spcPts val="0"/>
              </a:spcAft>
              <a:buClr>
                <a:schemeClr val="dk2"/>
              </a:buClr>
              <a:buFont typeface="Arial"/>
              <a:buChar char="•"/>
              <a:defRPr/>
            </a:lvl2pPr>
            <a:lvl3pPr marL="1143000" indent="-152400" algn="l" rtl="0">
              <a:lnSpc>
                <a:spcPct val="85000"/>
              </a:lnSpc>
              <a:spcBef>
                <a:spcPts val="600"/>
              </a:spcBef>
              <a:spcAft>
                <a:spcPts val="0"/>
              </a:spcAft>
              <a:buClr>
                <a:srgbClr val="737373"/>
              </a:buClr>
              <a:buFont typeface="Arial"/>
              <a:buChar char="•"/>
              <a:defRPr/>
            </a:lvl3pPr>
            <a:lvl4pPr marL="1600200" indent="-127000" algn="l" rtl="0">
              <a:lnSpc>
                <a:spcPct val="85000"/>
              </a:lnSpc>
              <a:spcBef>
                <a:spcPts val="480"/>
              </a:spcBef>
              <a:spcAft>
                <a:spcPts val="0"/>
              </a:spcAft>
              <a:buClr>
                <a:schemeClr val="dk1"/>
              </a:buClr>
              <a:buFont typeface="Arial"/>
              <a:buChar char="•"/>
              <a:defRPr/>
            </a:lvl4pPr>
            <a:lvl5pPr marL="2057400" indent="-139700" algn="l" rtl="0">
              <a:spcBef>
                <a:spcPts val="280"/>
              </a:spcBef>
              <a:spcAft>
                <a:spcPts val="0"/>
              </a:spcAft>
              <a:buClr>
                <a:schemeClr val="dk1"/>
              </a:buClr>
              <a:buFont typeface="Arial"/>
              <a:buChar char="•"/>
              <a:defRPr/>
            </a:lvl5pPr>
            <a:lvl6pPr marL="2514600" indent="-139700" algn="l" rtl="0">
              <a:spcBef>
                <a:spcPts val="280"/>
              </a:spcBef>
              <a:spcAft>
                <a:spcPts val="0"/>
              </a:spcAft>
              <a:buClr>
                <a:schemeClr val="dk1"/>
              </a:buClr>
              <a:buFont typeface="Arial"/>
              <a:buChar char="•"/>
              <a:defRPr/>
            </a:lvl6pPr>
            <a:lvl7pPr marL="2971800" indent="-139700" algn="l" rtl="0">
              <a:spcBef>
                <a:spcPts val="280"/>
              </a:spcBef>
              <a:spcAft>
                <a:spcPts val="0"/>
              </a:spcAft>
              <a:buClr>
                <a:schemeClr val="dk1"/>
              </a:buClr>
              <a:buFont typeface="Arial"/>
              <a:buChar char="•"/>
              <a:defRPr/>
            </a:lvl7pPr>
            <a:lvl8pPr marL="3429000" indent="-139700" algn="l" rtl="0">
              <a:spcBef>
                <a:spcPts val="280"/>
              </a:spcBef>
              <a:spcAft>
                <a:spcPts val="0"/>
              </a:spcAft>
              <a:buClr>
                <a:schemeClr val="dk1"/>
              </a:buClr>
              <a:buFont typeface="Arial"/>
              <a:buChar char="•"/>
              <a:defRPr/>
            </a:lvl8pPr>
            <a:lvl9pPr marL="3886200" indent="-139700" algn="l" rtl="0">
              <a:spcBef>
                <a:spcPts val="280"/>
              </a:spcBef>
              <a:spcAft>
                <a:spcPts val="0"/>
              </a:spcAft>
              <a:buClr>
                <a:schemeClr val="dk1"/>
              </a:buClr>
              <a:buFont typeface="Arial"/>
              <a:buChar char="•"/>
              <a:defRPr/>
            </a:lvl9pPr>
          </a:lstStyle>
          <a:p>
            <a:endParaRPr/>
          </a:p>
        </p:txBody>
      </p:sp>
      <p:sp>
        <p:nvSpPr>
          <p:cNvPr id="44" name="Shape 44"/>
          <p:cNvSpPr txBox="1">
            <a:spLocks noGrp="1"/>
          </p:cNvSpPr>
          <p:nvPr>
            <p:ph type="ftr" idx="11"/>
          </p:nvPr>
        </p:nvSpPr>
        <p:spPr>
          <a:xfrm>
            <a:off x="180975" y="6424612"/>
            <a:ext cx="609599" cy="2286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815563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0" name="Footer Placeholder 4"/>
          <p:cNvSpPr>
            <a:spLocks noGrp="1"/>
          </p:cNvSpPr>
          <p:nvPr>
            <p:ph type="ftr" sz="quarter" idx="11"/>
          </p:nvPr>
        </p:nvSpPr>
        <p:spPr>
          <a:xfrm>
            <a:off x="3124200" y="6356350"/>
            <a:ext cx="2895600" cy="365125"/>
          </a:xfrm>
        </p:spPr>
        <p:txBody>
          <a:bodyPr/>
          <a:lstStyle>
            <a:lvl1pPr>
              <a:defRPr sz="900">
                <a:solidFill>
                  <a:srgbClr val="FFFFFF"/>
                </a:solidFill>
              </a:defRPr>
            </a:lvl1pPr>
          </a:lstStyle>
          <a:p>
            <a:r>
              <a:rPr lang="en-US" dirty="0" smtClean="0"/>
              <a:t>Protected Information | Proprietary Information</a:t>
            </a:r>
          </a:p>
        </p:txBody>
      </p:sp>
      <p:sp>
        <p:nvSpPr>
          <p:cNvPr id="11" name="Slide Number Placeholder 5"/>
          <p:cNvSpPr>
            <a:spLocks noGrp="1"/>
          </p:cNvSpPr>
          <p:nvPr>
            <p:ph type="sldNum" sz="quarter" idx="12"/>
          </p:nvPr>
        </p:nvSpPr>
        <p:spPr>
          <a:xfrm>
            <a:off x="6553200" y="6356350"/>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40094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r>
              <a:rPr lang="en-US" dirty="0" smtClean="0"/>
              <a:t>Protected Information | Proprietary Information</a:t>
            </a:r>
          </a:p>
        </p:txBody>
      </p:sp>
    </p:spTree>
    <p:extLst>
      <p:ext uri="{BB962C8B-B14F-4D97-AF65-F5344CB8AC3E}">
        <p14:creationId xmlns:p14="http://schemas.microsoft.com/office/powerpoint/2010/main" val="4016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5516A233-C441-7B49-8728-983BDB24CC5F}" type="datetime4">
              <a:rPr lang="en-US" smtClean="0"/>
              <a:pPr/>
              <a:t>December 8, 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6"/>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8"/>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2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9ADF8008-A3A8-D94F-BA03-3F18FE570F74}" type="datetime4">
              <a:rPr lang="en-US" smtClean="0"/>
              <a:pPr/>
              <a:t>December 8, 2015</a:t>
            </a:fld>
            <a:endParaRPr lang="en-US" dirty="0"/>
          </a:p>
        </p:txBody>
      </p:sp>
      <p:sp>
        <p:nvSpPr>
          <p:cNvPr id="23"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1"/>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3"/>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7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B913CE7-CFD7-D244-9CF5-91B28CB73AAE}" type="datetime4">
              <a:rPr lang="en-US" smtClean="0"/>
              <a:pPr/>
              <a:t>December 8, 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93850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A67F5DE3-4E7A-1F49-B8B8-4C0F1552EA37}" type="datetime4">
              <a:rPr lang="en-US" smtClean="0"/>
              <a:pPr/>
              <a:t>December 8, 2015</a:t>
            </a:fld>
            <a:endParaRPr lang="en-US"/>
          </a:p>
        </p:txBody>
      </p:sp>
      <p:sp>
        <p:nvSpPr>
          <p:cNvPr id="18" name="Footer Placeholder 5"/>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141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3613C8CB-43D8-CE4B-9FBA-0A4A4D7DDC27}" type="datetime4">
              <a:rPr lang="en-US" smtClean="0"/>
              <a:pPr/>
              <a:t>December 8, 2015</a:t>
            </a:fld>
            <a:endParaRPr lang="en-US"/>
          </a:p>
        </p:txBody>
      </p:sp>
      <p:sp>
        <p:nvSpPr>
          <p:cNvPr id="12" name="Footer Placeholder 3"/>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4555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4"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95A8C86-62E8-7241-8327-8973F14C6094}" type="datetime4">
              <a:rPr lang="en-US" smtClean="0"/>
              <a:pPr/>
              <a:t>December 8, 2015</a:t>
            </a:fld>
            <a:endParaRPr lang="en-US" dirty="0"/>
          </a:p>
        </p:txBody>
      </p:sp>
      <p:sp>
        <p:nvSpPr>
          <p:cNvPr id="15"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334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67F5DE3-4E7A-1F49-B8B8-4C0F1552EA37}" type="datetime4">
              <a:rPr lang="en-US" smtClean="0"/>
              <a:pPr/>
              <a:t>December 8, 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203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BC5D5528-8E4A-A64F-9E68-AD02791E3931}" type="datetime4">
              <a:rPr lang="en-US" smtClean="0"/>
              <a:pPr/>
              <a:t>December 8, 2015</a:t>
            </a:fld>
            <a:endParaRPr lang="en-US" dirty="0"/>
          </a:p>
        </p:txBody>
      </p:sp>
      <p:sp>
        <p:nvSpPr>
          <p:cNvPr id="9"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0"/>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75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pPr/>
              <a:t>December 8, 2015</a:t>
            </a:fld>
            <a:endParaRPr lang="en-US" dirty="0"/>
          </a:p>
        </p:txBody>
      </p:sp>
      <p:sp>
        <p:nvSpPr>
          <p:cNvPr id="5" name="Slide Number Placeholder 9"/>
          <p:cNvSpPr>
            <a:spLocks noGrp="1"/>
          </p:cNvSpPr>
          <p:nvPr>
            <p:ph type="sldNum" sz="quarter" idx="11"/>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59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pPr/>
              <a:t>December 8, 2015</a:t>
            </a:fld>
            <a:endParaRPr lang="en-US" dirty="0"/>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40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pPr/>
              <a:t>December 8, 2015</a:t>
            </a:fld>
            <a:endParaRPr lang="en-US" dirty="0"/>
          </a:p>
        </p:txBody>
      </p:sp>
      <p:sp>
        <p:nvSpPr>
          <p:cNvPr id="8" name="Footer Placeholder 7"/>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15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pPr/>
              <a:t>December 8, 2015</a:t>
            </a:fld>
            <a:endParaRPr lang="en-US"/>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001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pPr/>
              <a:t>December 8, 2015</a:t>
            </a:fld>
            <a:endParaRPr lang="en-US"/>
          </a:p>
        </p:txBody>
      </p:sp>
      <p:sp>
        <p:nvSpPr>
          <p:cNvPr id="4" name="Footer Placeholder 3"/>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8984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875" y="5670550"/>
            <a:ext cx="265112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solidFill>
                <a:prstClr val="black"/>
              </a:solidFill>
              <a:ea typeface="MS PGothic" pitchFamily="34" charset="-128"/>
            </a:endParaRPr>
          </a:p>
        </p:txBody>
      </p:sp>
      <p:pic>
        <p:nvPicPr>
          <p:cNvPr id="7" name="Picture 9" descr="Proudly_Operated_by_Battelle_Ony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75" y="6400800"/>
            <a:ext cx="2651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09E67BAF-04AE-4C88-9C74-44F7198985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003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 name="Title 1"/>
          <p:cNvSpPr>
            <a:spLocks noGrp="1"/>
          </p:cNvSpPr>
          <p:nvPr>
            <p:ph type="title"/>
          </p:nvPr>
        </p:nvSpPr>
        <p:spPr>
          <a:xfrm>
            <a:off x="457200" y="356615"/>
            <a:ext cx="6629400" cy="384721"/>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1"/>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800"/>
            <a:ext cx="38862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p:ph type="dt" sz="half" idx="10"/>
          </p:nvPr>
        </p:nvSpPr>
        <p:spPr>
          <a:xfrm>
            <a:off x="457200" y="6356352"/>
            <a:ext cx="2133600" cy="365125"/>
          </a:xfrm>
        </p:spPr>
        <p:txBody>
          <a:bodyPr lIns="0" tIns="0" rIns="0" bIns="0"/>
          <a:lstStyle>
            <a:lvl1pPr>
              <a:defRPr sz="900">
                <a:latin typeface="Arial"/>
                <a:cs typeface="Arial"/>
              </a:defRPr>
            </a:lvl1pPr>
          </a:lstStyle>
          <a:p>
            <a:fld id="{BC5D5528-8E4A-A64F-9E68-AD02791E3931}" type="datetime4">
              <a:rPr lang="en-US" smtClean="0"/>
              <a:pPr/>
              <a:t>December 8, 2015</a:t>
            </a:fld>
            <a:endParaRPr lang="en-US" dirty="0"/>
          </a:p>
        </p:txBody>
      </p:sp>
      <p:sp>
        <p:nvSpPr>
          <p:cNvPr id="9" name="Footer Placeholder 7"/>
          <p:cNvSpPr>
            <a:spLocks noGrp="1"/>
          </p:cNvSpPr>
          <p:nvPr>
            <p:ph type="ftr" sz="quarter" idx="11"/>
          </p:nvPr>
        </p:nvSpPr>
        <p:spPr>
          <a:xfrm>
            <a:off x="3124200" y="6356352"/>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2"/>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1"/>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3"/>
            <a:ext cx="38862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447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Footer Placeholder 2"/>
          <p:cNvSpPr>
            <a:spLocks noGrp="1"/>
          </p:cNvSpPr>
          <p:nvPr>
            <p:ph type="ftr" sz="quarter" idx="11"/>
          </p:nvPr>
        </p:nvSpPr>
        <p:spPr>
          <a:xfrm>
            <a:off x="2743200" y="6356350"/>
            <a:ext cx="3657600" cy="365125"/>
          </a:xfrm>
          <a:prstGeom prst="rect">
            <a:avLst/>
          </a:prstGeom>
        </p:spPr>
        <p:txBody>
          <a:bodyPr/>
          <a:lstStyle/>
          <a:p>
            <a:endParaRPr lang="en-US" dirty="0"/>
          </a:p>
        </p:txBody>
      </p:sp>
      <p:sp>
        <p:nvSpPr>
          <p:cNvPr id="10"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50E7986-1B82-4CCD-A6FB-78FB2692CAA9}" type="datetime4">
              <a:rPr lang="en-US" smtClean="0"/>
              <a:pPr/>
              <a:t>December 8, 2015</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47662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940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13A39AF-E77A-43C4-9AEB-30D9597E081E}" type="datetime4">
              <a:rPr lang="en-US" smtClean="0"/>
              <a:pPr/>
              <a:t>December 8, 2015</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2081131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160481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6.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5.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4.png"/><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6.png"/><Relationship Id="rId3" Type="http://schemas.openxmlformats.org/officeDocument/2006/relationships/slideLayout" Target="../slideLayouts/slideLayout40.xml"/><Relationship Id="rId21" Type="http://schemas.openxmlformats.org/officeDocument/2006/relationships/image" Target="../media/image1.jpe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5.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4.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3.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2.emf"/><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6.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5.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4.png"/><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image" Target="../media/image6.png"/><Relationship Id="rId3" Type="http://schemas.openxmlformats.org/officeDocument/2006/relationships/slideLayout" Target="../slideLayouts/slideLayout77.xml"/><Relationship Id="rId21" Type="http://schemas.openxmlformats.org/officeDocument/2006/relationships/image" Target="../media/image1.jpe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image" Target="../media/image5.png"/><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image" Target="../media/image4.pn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image" Target="../media/image3.png"/><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6"/>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pPr/>
              <a:t>December 8, 2015</a:t>
            </a:fld>
            <a:endParaRPr lang="en-US" dirty="0"/>
          </a:p>
        </p:txBody>
      </p:sp>
      <p:sp>
        <p:nvSpPr>
          <p:cNvPr id="13" name="Footer Placeholder 4"/>
          <p:cNvSpPr>
            <a:spLocks noGrp="1"/>
          </p:cNvSpPr>
          <p:nvPr>
            <p:ph type="ftr" sz="quarter" idx="3"/>
          </p:nvPr>
        </p:nvSpPr>
        <p:spPr>
          <a:xfrm>
            <a:off x="3124200" y="6356352"/>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22" cstate="print"/>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65729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2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2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4" descr="Silver_PowerPoint_Background_08-19-201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57200" y="357190"/>
            <a:ext cx="6629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2" name="Text Placeholder 2"/>
          <p:cNvSpPr>
            <a:spLocks noGrp="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356352"/>
            <a:ext cx="2133600" cy="365125"/>
          </a:xfrm>
          <a:prstGeom prst="rect">
            <a:avLst/>
          </a:prstGeom>
        </p:spPr>
        <p:txBody>
          <a:bodyPr vert="horz" wrap="square" lIns="0" tIns="0" rIns="0" bIns="0" numCol="1" anchor="ctr" anchorCtr="0" compatLnSpc="1">
            <a:prstTxWarp prst="textNoShape">
              <a:avLst/>
            </a:prstTxWarp>
          </a:bodyPr>
          <a:lstStyle>
            <a:lvl1pPr>
              <a:defRPr sz="900">
                <a:solidFill>
                  <a:srgbClr val="707276"/>
                </a:solidFill>
                <a:latin typeface="Arial" charset="0"/>
              </a:defRPr>
            </a:lvl1pPr>
          </a:lstStyle>
          <a:p>
            <a:pPr defTabSz="457200" fontAlgn="base">
              <a:spcBef>
                <a:spcPct val="0"/>
              </a:spcBef>
              <a:spcAft>
                <a:spcPct val="0"/>
              </a:spcAft>
              <a:defRPr/>
            </a:pPr>
            <a:fld id="{4084946B-02A5-4BBB-B752-16D2BB9A12BF}" type="datetime1">
              <a:rPr lang="en-US" smtClean="0">
                <a:cs typeface="Arial" charset="0"/>
              </a:rPr>
              <a:pPr defTabSz="457200" fontAlgn="base">
                <a:spcBef>
                  <a:spcPct val="0"/>
                </a:spcBef>
                <a:spcAft>
                  <a:spcPct val="0"/>
                </a:spcAft>
                <a:defRPr/>
              </a:pPr>
              <a:t>12/8/2015</a:t>
            </a:fld>
            <a:endParaRPr lang="en-US" dirty="0">
              <a:cs typeface="Arial" charset="0"/>
            </a:endParaRPr>
          </a:p>
        </p:txBody>
      </p:sp>
      <p:sp>
        <p:nvSpPr>
          <p:cNvPr id="13" name="Footer Placeholder 4"/>
          <p:cNvSpPr>
            <a:spLocks noGrp="1"/>
          </p:cNvSpPr>
          <p:nvPr>
            <p:ph type="ftr" sz="quarter" idx="3"/>
          </p:nvPr>
        </p:nvSpPr>
        <p:spPr>
          <a:xfrm>
            <a:off x="3124200" y="6356352"/>
            <a:ext cx="2895600" cy="365125"/>
          </a:xfrm>
          <a:prstGeom prst="rect">
            <a:avLst/>
          </a:prstGeom>
        </p:spPr>
        <p:txBody>
          <a:bodyPr vert="horz" lIns="0" tIns="0" rIns="0" bIns="0" rtlCol="0" anchor="ctr"/>
          <a:lstStyle>
            <a:lvl1pPr algn="ctr" fontAlgn="auto">
              <a:spcBef>
                <a:spcPts val="0"/>
              </a:spcBef>
              <a:spcAft>
                <a:spcPts val="0"/>
              </a:spcAft>
              <a:defRPr sz="900">
                <a:solidFill>
                  <a:srgbClr val="707276"/>
                </a:solidFill>
                <a:latin typeface="Arial"/>
                <a:ea typeface="+mn-ea"/>
                <a:cs typeface="Arial"/>
              </a:defRPr>
            </a:lvl1pPr>
          </a:lstStyle>
          <a:p>
            <a:pPr defTabSz="457200">
              <a:defRPr/>
            </a:pPr>
            <a:endParaRPr lang="en-US" dirty="0"/>
          </a:p>
        </p:txBody>
      </p:sp>
      <p:sp>
        <p:nvSpPr>
          <p:cNvPr id="14" name="Slide Number Placeholder 5"/>
          <p:cNvSpPr>
            <a:spLocks noGrp="1"/>
          </p:cNvSpPr>
          <p:nvPr>
            <p:ph type="sldNum" sz="quarter" idx="4"/>
          </p:nvPr>
        </p:nvSpPr>
        <p:spPr>
          <a:xfrm>
            <a:off x="6553200" y="6356352"/>
            <a:ext cx="2133600" cy="365125"/>
          </a:xfrm>
          <a:prstGeom prst="rect">
            <a:avLst/>
          </a:prstGeom>
        </p:spPr>
        <p:txBody>
          <a:bodyPr vert="horz" wrap="square" lIns="0" tIns="0" rIns="0" bIns="0" numCol="1" anchor="ctr" anchorCtr="0" compatLnSpc="1">
            <a:prstTxWarp prst="textNoShape">
              <a:avLst/>
            </a:prstTxWarp>
          </a:bodyPr>
          <a:lstStyle>
            <a:lvl1pPr algn="r">
              <a:defRPr sz="900">
                <a:solidFill>
                  <a:srgbClr val="707276"/>
                </a:solidFill>
                <a:latin typeface="Arial" charset="0"/>
              </a:defRPr>
            </a:lvl1pPr>
          </a:lstStyle>
          <a:p>
            <a:pPr defTabSz="457200" fontAlgn="base">
              <a:spcBef>
                <a:spcPct val="0"/>
              </a:spcBef>
              <a:spcAft>
                <a:spcPct val="0"/>
              </a:spcAft>
              <a:defRPr/>
            </a:pPr>
            <a:fld id="{5574148F-4EB1-47D5-A035-6042DCD92D52}" type="slidenum">
              <a:rPr lang="en-US" smtClean="0">
                <a:cs typeface="Arial" charset="0"/>
              </a:rPr>
              <a:pPr defTabSz="457200" fontAlgn="base">
                <a:spcBef>
                  <a:spcPct val="0"/>
                </a:spcBef>
                <a:spcAft>
                  <a:spcPct val="0"/>
                </a:spcAft>
                <a:defRPr/>
              </a:pPr>
              <a:t>‹#›</a:t>
            </a:fld>
            <a:endParaRPr lang="en-US" dirty="0">
              <a:cs typeface="Arial" charset="0"/>
            </a:endParaRPr>
          </a:p>
        </p:txBody>
      </p:sp>
      <p:pic>
        <p:nvPicPr>
          <p:cNvPr id="2056" name="Picture 1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570789" y="128588"/>
            <a:ext cx="144462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0836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ftr="0" dt="0"/>
  <p:txStyles>
    <p:titleStyle>
      <a:lvl1pPr algn="l" defTabSz="457200" rtl="0" eaLnBrk="0" fontAlgn="base" hangingPunct="0">
        <a:spcBef>
          <a:spcPct val="0"/>
        </a:spcBef>
        <a:spcAft>
          <a:spcPct val="0"/>
        </a:spcAft>
        <a:defRPr sz="3200" b="1" kern="1200">
          <a:solidFill>
            <a:schemeClr val="bg1"/>
          </a:solidFill>
          <a:latin typeface="Arial"/>
          <a:ea typeface="Arial" pitchFamily="-112" charset="0"/>
          <a:cs typeface="Arial"/>
        </a:defRPr>
      </a:lvl1pPr>
      <a:lvl2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2pPr>
      <a:lvl3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3pPr>
      <a:lvl4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4pPr>
      <a:lvl5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5pPr>
      <a:lvl6pPr marL="457200" algn="l" defTabSz="457200" rtl="0" fontAlgn="base">
        <a:spcBef>
          <a:spcPct val="0"/>
        </a:spcBef>
        <a:spcAft>
          <a:spcPct val="0"/>
        </a:spcAft>
        <a:defRPr sz="3200" b="1">
          <a:solidFill>
            <a:schemeClr val="bg1"/>
          </a:solidFill>
          <a:latin typeface="Arial" charset="0"/>
          <a:cs typeface="Arial" charset="0"/>
        </a:defRPr>
      </a:lvl6pPr>
      <a:lvl7pPr marL="914400" algn="l" defTabSz="457200" rtl="0" fontAlgn="base">
        <a:spcBef>
          <a:spcPct val="0"/>
        </a:spcBef>
        <a:spcAft>
          <a:spcPct val="0"/>
        </a:spcAft>
        <a:defRPr sz="3200" b="1">
          <a:solidFill>
            <a:schemeClr val="bg1"/>
          </a:solidFill>
          <a:latin typeface="Arial" charset="0"/>
          <a:cs typeface="Arial" charset="0"/>
        </a:defRPr>
      </a:lvl7pPr>
      <a:lvl8pPr marL="1371600" algn="l" defTabSz="457200" rtl="0" fontAlgn="base">
        <a:spcBef>
          <a:spcPct val="0"/>
        </a:spcBef>
        <a:spcAft>
          <a:spcPct val="0"/>
        </a:spcAft>
        <a:defRPr sz="3200" b="1">
          <a:solidFill>
            <a:schemeClr val="bg1"/>
          </a:solidFill>
          <a:latin typeface="Arial" charset="0"/>
          <a:cs typeface="Arial" charset="0"/>
        </a:defRPr>
      </a:lvl8pPr>
      <a:lvl9pPr marL="1828800" algn="l" defTabSz="457200" rtl="0" fontAlgn="base">
        <a:spcBef>
          <a:spcPct val="0"/>
        </a:spcBef>
        <a:spcAft>
          <a:spcPct val="0"/>
        </a:spcAft>
        <a:defRPr sz="32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SzPct val="100000"/>
        <a:buBlip>
          <a:blip r:embed="rId22"/>
        </a:buBlip>
        <a:defRPr sz="2000" kern="1200">
          <a:solidFill>
            <a:srgbClr val="242424"/>
          </a:solidFill>
          <a:latin typeface="Arial"/>
          <a:ea typeface="Arial" pitchFamily="-112" charset="0"/>
          <a:cs typeface="Arial"/>
        </a:defRPr>
      </a:lvl1pPr>
      <a:lvl2pPr marL="742950" indent="-285750" algn="l" defTabSz="457200" rtl="0" eaLnBrk="0" fontAlgn="base" hangingPunct="0">
        <a:spcBef>
          <a:spcPct val="20000"/>
        </a:spcBef>
        <a:spcAft>
          <a:spcPct val="0"/>
        </a:spcAft>
        <a:buSzPct val="100000"/>
        <a:buBlip>
          <a:blip r:embed="rId23"/>
        </a:buBlip>
        <a:defRPr kern="1200">
          <a:solidFill>
            <a:srgbClr val="242424"/>
          </a:solidFill>
          <a:latin typeface="Arial"/>
          <a:ea typeface="Arial" pitchFamily="-112" charset="0"/>
          <a:cs typeface="Arial"/>
        </a:defRPr>
      </a:lvl2pPr>
      <a:lvl3pPr marL="1143000" indent="-228600" algn="l" defTabSz="457200" rtl="0" eaLnBrk="0" fontAlgn="base" hangingPunct="0">
        <a:spcBef>
          <a:spcPct val="20000"/>
        </a:spcBef>
        <a:spcAft>
          <a:spcPct val="0"/>
        </a:spcAft>
        <a:buSzPct val="100000"/>
        <a:buBlip>
          <a:blip r:embed="rId24"/>
        </a:buBlip>
        <a:defRPr sz="1600" kern="1200">
          <a:solidFill>
            <a:srgbClr val="242424"/>
          </a:solidFill>
          <a:latin typeface="Arial"/>
          <a:ea typeface="Arial" pitchFamily="-112" charset="0"/>
          <a:cs typeface="Arial"/>
        </a:defRPr>
      </a:lvl3pPr>
      <a:lvl4pPr marL="1600200" indent="-228600" algn="l" defTabSz="457200" rtl="0" eaLnBrk="0" fontAlgn="base" hangingPunct="0">
        <a:spcBef>
          <a:spcPct val="20000"/>
        </a:spcBef>
        <a:spcAft>
          <a:spcPct val="0"/>
        </a:spcAft>
        <a:buSzPct val="100000"/>
        <a:buBlip>
          <a:blip r:embed="rId25"/>
        </a:buBlip>
        <a:defRPr sz="1400" kern="1200">
          <a:solidFill>
            <a:srgbClr val="242424"/>
          </a:solidFill>
          <a:latin typeface="Arial"/>
          <a:ea typeface="Arial" pitchFamily="-112" charset="0"/>
          <a:cs typeface="Arial"/>
        </a:defRPr>
      </a:lvl4pPr>
      <a:lvl5pPr marL="2057400" indent="-228600" algn="l" defTabSz="457200" rtl="0" eaLnBrk="0" fontAlgn="base" hangingPunct="0">
        <a:spcBef>
          <a:spcPct val="20000"/>
        </a:spcBef>
        <a:spcAft>
          <a:spcPct val="0"/>
        </a:spcAft>
        <a:buSzPct val="100000"/>
        <a:buBlip>
          <a:blip r:embed="rId22"/>
        </a:buBlip>
        <a:defRPr sz="1400" kern="1200">
          <a:solidFill>
            <a:srgbClr val="242424"/>
          </a:solidFill>
          <a:latin typeface="Arial"/>
          <a:ea typeface="Arial" pitchFamily="-11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6"/>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pPr/>
              <a:t>December 8, 2015</a:t>
            </a:fld>
            <a:endParaRPr lang="en-US" dirty="0"/>
          </a:p>
        </p:txBody>
      </p:sp>
      <p:sp>
        <p:nvSpPr>
          <p:cNvPr id="13" name="Footer Placeholder 4"/>
          <p:cNvSpPr>
            <a:spLocks noGrp="1"/>
          </p:cNvSpPr>
          <p:nvPr>
            <p:ph type="ftr" sz="quarter" idx="3"/>
          </p:nvPr>
        </p:nvSpPr>
        <p:spPr>
          <a:xfrm>
            <a:off x="3124200" y="6356352"/>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22" cstate="print"/>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23977777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2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2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4" descr="Silver_PowerPoint_Background_08-19-201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57200" y="357188"/>
            <a:ext cx="6629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2" name="Text Placeholder 2"/>
          <p:cNvSpPr>
            <a:spLocks noGrp="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wrap="square" lIns="0" tIns="0" rIns="0" bIns="0" numCol="1" anchor="ctr" anchorCtr="0" compatLnSpc="1">
            <a:prstTxWarp prst="textNoShape">
              <a:avLst/>
            </a:prstTxWarp>
          </a:bodyPr>
          <a:lstStyle>
            <a:lvl1pPr>
              <a:defRPr sz="900">
                <a:solidFill>
                  <a:srgbClr val="707276"/>
                </a:solidFill>
                <a:latin typeface="Arial" charset="0"/>
              </a:defRPr>
            </a:lvl1pPr>
          </a:lstStyle>
          <a:p>
            <a:pPr defTabSz="457200" fontAlgn="base">
              <a:spcBef>
                <a:spcPct val="0"/>
              </a:spcBef>
              <a:spcAft>
                <a:spcPct val="0"/>
              </a:spcAft>
              <a:defRPr/>
            </a:pPr>
            <a:fld id="{4084946B-02A5-4BBB-B752-16D2BB9A12BF}" type="datetime1">
              <a:rPr lang="en-US" smtClean="0">
                <a:cs typeface="Arial" charset="0"/>
              </a:rPr>
              <a:pPr defTabSz="457200" fontAlgn="base">
                <a:spcBef>
                  <a:spcPct val="0"/>
                </a:spcBef>
                <a:spcAft>
                  <a:spcPct val="0"/>
                </a:spcAft>
                <a:defRPr/>
              </a:pPr>
              <a:t>12/8/2015</a:t>
            </a:fld>
            <a:endParaRPr lang="en-US" dirty="0">
              <a:cs typeface="Arial" charset="0"/>
            </a:endParaRPr>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fontAlgn="auto">
              <a:spcBef>
                <a:spcPts val="0"/>
              </a:spcBef>
              <a:spcAft>
                <a:spcPts val="0"/>
              </a:spcAft>
              <a:defRPr sz="900">
                <a:solidFill>
                  <a:srgbClr val="707276"/>
                </a:solidFill>
                <a:latin typeface="Arial"/>
                <a:ea typeface="+mn-ea"/>
                <a:cs typeface="Arial"/>
              </a:defRPr>
            </a:lvl1pPr>
          </a:lstStyle>
          <a:p>
            <a:pPr defTabSz="457200">
              <a:defRPr/>
            </a:pPr>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wrap="square" lIns="0" tIns="0" rIns="0" bIns="0" numCol="1" anchor="ctr" anchorCtr="0" compatLnSpc="1">
            <a:prstTxWarp prst="textNoShape">
              <a:avLst/>
            </a:prstTxWarp>
          </a:bodyPr>
          <a:lstStyle>
            <a:lvl1pPr algn="r">
              <a:defRPr sz="900">
                <a:solidFill>
                  <a:srgbClr val="707276"/>
                </a:solidFill>
                <a:latin typeface="Arial" charset="0"/>
              </a:defRPr>
            </a:lvl1pPr>
          </a:lstStyle>
          <a:p>
            <a:pPr defTabSz="457200" fontAlgn="base">
              <a:spcBef>
                <a:spcPct val="0"/>
              </a:spcBef>
              <a:spcAft>
                <a:spcPct val="0"/>
              </a:spcAft>
              <a:defRPr/>
            </a:pPr>
            <a:fld id="{5574148F-4EB1-47D5-A035-6042DCD92D52}" type="slidenum">
              <a:rPr lang="en-US">
                <a:cs typeface="Arial" charset="0"/>
              </a:rPr>
              <a:pPr defTabSz="457200" fontAlgn="base">
                <a:spcBef>
                  <a:spcPct val="0"/>
                </a:spcBef>
                <a:spcAft>
                  <a:spcPct val="0"/>
                </a:spcAft>
                <a:defRPr/>
              </a:pPr>
              <a:t>‹#›</a:t>
            </a:fld>
            <a:endParaRPr lang="en-US" dirty="0">
              <a:cs typeface="Arial" charset="0"/>
            </a:endParaRPr>
          </a:p>
        </p:txBody>
      </p:sp>
      <p:pic>
        <p:nvPicPr>
          <p:cNvPr id="2056" name="Picture 1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570788" y="128588"/>
            <a:ext cx="144462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685152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hf hdr="0" ftr="0" dt="0"/>
  <p:txStyles>
    <p:titleStyle>
      <a:lvl1pPr algn="l" defTabSz="457200" rtl="0" eaLnBrk="0" fontAlgn="base" hangingPunct="0">
        <a:spcBef>
          <a:spcPct val="0"/>
        </a:spcBef>
        <a:spcAft>
          <a:spcPct val="0"/>
        </a:spcAft>
        <a:defRPr sz="3200" b="1" kern="1200">
          <a:solidFill>
            <a:schemeClr val="bg1"/>
          </a:solidFill>
          <a:latin typeface="Arial"/>
          <a:ea typeface="Arial" pitchFamily="-112" charset="0"/>
          <a:cs typeface="Arial"/>
        </a:defRPr>
      </a:lvl1pPr>
      <a:lvl2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2pPr>
      <a:lvl3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3pPr>
      <a:lvl4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4pPr>
      <a:lvl5pPr algn="l" defTabSz="457200" rtl="0" eaLnBrk="0" fontAlgn="base" hangingPunct="0">
        <a:spcBef>
          <a:spcPct val="0"/>
        </a:spcBef>
        <a:spcAft>
          <a:spcPct val="0"/>
        </a:spcAft>
        <a:defRPr sz="3200" b="1">
          <a:solidFill>
            <a:schemeClr val="bg1"/>
          </a:solidFill>
          <a:latin typeface="Arial" charset="0"/>
          <a:ea typeface="Arial" pitchFamily="-112" charset="0"/>
          <a:cs typeface="Arial" charset="0"/>
        </a:defRPr>
      </a:lvl5pPr>
      <a:lvl6pPr marL="457200" algn="l" defTabSz="457200" rtl="0" fontAlgn="base">
        <a:spcBef>
          <a:spcPct val="0"/>
        </a:spcBef>
        <a:spcAft>
          <a:spcPct val="0"/>
        </a:spcAft>
        <a:defRPr sz="3200" b="1">
          <a:solidFill>
            <a:schemeClr val="bg1"/>
          </a:solidFill>
          <a:latin typeface="Arial" charset="0"/>
          <a:cs typeface="Arial" charset="0"/>
        </a:defRPr>
      </a:lvl6pPr>
      <a:lvl7pPr marL="914400" algn="l" defTabSz="457200" rtl="0" fontAlgn="base">
        <a:spcBef>
          <a:spcPct val="0"/>
        </a:spcBef>
        <a:spcAft>
          <a:spcPct val="0"/>
        </a:spcAft>
        <a:defRPr sz="3200" b="1">
          <a:solidFill>
            <a:schemeClr val="bg1"/>
          </a:solidFill>
          <a:latin typeface="Arial" charset="0"/>
          <a:cs typeface="Arial" charset="0"/>
        </a:defRPr>
      </a:lvl7pPr>
      <a:lvl8pPr marL="1371600" algn="l" defTabSz="457200" rtl="0" fontAlgn="base">
        <a:spcBef>
          <a:spcPct val="0"/>
        </a:spcBef>
        <a:spcAft>
          <a:spcPct val="0"/>
        </a:spcAft>
        <a:defRPr sz="3200" b="1">
          <a:solidFill>
            <a:schemeClr val="bg1"/>
          </a:solidFill>
          <a:latin typeface="Arial" charset="0"/>
          <a:cs typeface="Arial" charset="0"/>
        </a:defRPr>
      </a:lvl8pPr>
      <a:lvl9pPr marL="1828800" algn="l" defTabSz="457200" rtl="0" fontAlgn="base">
        <a:spcBef>
          <a:spcPct val="0"/>
        </a:spcBef>
        <a:spcAft>
          <a:spcPct val="0"/>
        </a:spcAft>
        <a:defRPr sz="32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SzPct val="100000"/>
        <a:buBlip>
          <a:blip r:embed="rId22"/>
        </a:buBlip>
        <a:defRPr sz="2000" kern="1200">
          <a:solidFill>
            <a:srgbClr val="242424"/>
          </a:solidFill>
          <a:latin typeface="Arial"/>
          <a:ea typeface="Arial" pitchFamily="-112" charset="0"/>
          <a:cs typeface="Arial"/>
        </a:defRPr>
      </a:lvl1pPr>
      <a:lvl2pPr marL="742950" indent="-285750" algn="l" defTabSz="457200" rtl="0" eaLnBrk="0" fontAlgn="base" hangingPunct="0">
        <a:spcBef>
          <a:spcPct val="20000"/>
        </a:spcBef>
        <a:spcAft>
          <a:spcPct val="0"/>
        </a:spcAft>
        <a:buSzPct val="100000"/>
        <a:buBlip>
          <a:blip r:embed="rId23"/>
        </a:buBlip>
        <a:defRPr kern="1200">
          <a:solidFill>
            <a:srgbClr val="242424"/>
          </a:solidFill>
          <a:latin typeface="Arial"/>
          <a:ea typeface="Arial" pitchFamily="-112" charset="0"/>
          <a:cs typeface="Arial"/>
        </a:defRPr>
      </a:lvl2pPr>
      <a:lvl3pPr marL="1143000" indent="-228600" algn="l" defTabSz="457200" rtl="0" eaLnBrk="0" fontAlgn="base" hangingPunct="0">
        <a:spcBef>
          <a:spcPct val="20000"/>
        </a:spcBef>
        <a:spcAft>
          <a:spcPct val="0"/>
        </a:spcAft>
        <a:buSzPct val="100000"/>
        <a:buBlip>
          <a:blip r:embed="rId24"/>
        </a:buBlip>
        <a:defRPr sz="1600" kern="1200">
          <a:solidFill>
            <a:srgbClr val="242424"/>
          </a:solidFill>
          <a:latin typeface="Arial"/>
          <a:ea typeface="Arial" pitchFamily="-112" charset="0"/>
          <a:cs typeface="Arial"/>
        </a:defRPr>
      </a:lvl3pPr>
      <a:lvl4pPr marL="1600200" indent="-228600" algn="l" defTabSz="457200" rtl="0" eaLnBrk="0" fontAlgn="base" hangingPunct="0">
        <a:spcBef>
          <a:spcPct val="20000"/>
        </a:spcBef>
        <a:spcAft>
          <a:spcPct val="0"/>
        </a:spcAft>
        <a:buSzPct val="100000"/>
        <a:buBlip>
          <a:blip r:embed="rId25"/>
        </a:buBlip>
        <a:defRPr sz="1400" kern="1200">
          <a:solidFill>
            <a:srgbClr val="242424"/>
          </a:solidFill>
          <a:latin typeface="Arial"/>
          <a:ea typeface="Arial" pitchFamily="-112" charset="0"/>
          <a:cs typeface="Arial"/>
        </a:defRPr>
      </a:lvl4pPr>
      <a:lvl5pPr marL="2057400" indent="-228600" algn="l" defTabSz="457200" rtl="0" eaLnBrk="0" fontAlgn="base" hangingPunct="0">
        <a:spcBef>
          <a:spcPct val="20000"/>
        </a:spcBef>
        <a:spcAft>
          <a:spcPct val="0"/>
        </a:spcAft>
        <a:buSzPct val="100000"/>
        <a:buBlip>
          <a:blip r:embed="rId22"/>
        </a:buBlip>
        <a:defRPr sz="1400" kern="1200">
          <a:solidFill>
            <a:srgbClr val="242424"/>
          </a:solidFill>
          <a:latin typeface="Arial"/>
          <a:ea typeface="Arial" pitchFamily="-11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4"/>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pPr/>
              <a:t>December 8, 2015</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22" cstate="print"/>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25531177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23"/>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24"/>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5"/>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6"/>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3"/>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Provenance Research</a:t>
            </a:r>
            <a:endParaRPr lang="en-US" dirty="0"/>
          </a:p>
        </p:txBody>
      </p:sp>
      <p:sp>
        <p:nvSpPr>
          <p:cNvPr id="3" name="Subtitle 2"/>
          <p:cNvSpPr>
            <a:spLocks noGrp="1"/>
          </p:cNvSpPr>
          <p:nvPr>
            <p:ph type="subTitle" idx="1"/>
          </p:nvPr>
        </p:nvSpPr>
        <p:spPr/>
        <p:txBody>
          <a:bodyPr>
            <a:normAutofit/>
          </a:bodyPr>
          <a:lstStyle/>
          <a:p>
            <a:r>
              <a:rPr lang="en-US" dirty="0"/>
              <a:t>Bibi </a:t>
            </a:r>
            <a:r>
              <a:rPr lang="en-US" dirty="0" smtClean="0"/>
              <a:t>Raju, Todd Elsethagen, Eric </a:t>
            </a:r>
            <a:r>
              <a:rPr lang="en-US" dirty="0"/>
              <a:t>Stephan</a:t>
            </a:r>
          </a:p>
        </p:txBody>
      </p:sp>
      <p:sp>
        <p:nvSpPr>
          <p:cNvPr id="5" name="Slide Number Placeholder 4"/>
          <p:cNvSpPr>
            <a:spLocks noGrp="1"/>
          </p:cNvSpPr>
          <p:nvPr>
            <p:ph type="sldNum" sz="quarter" idx="12"/>
          </p:nvPr>
        </p:nvSpPr>
        <p:spPr/>
        <p:txBody>
          <a:bodyPr/>
          <a:lstStyle/>
          <a:p>
            <a:fld id="{03722D57-58D6-9447-A6D5-A97F6C35A8FB}" type="slidenum">
              <a:rPr lang="en-US" smtClean="0"/>
              <a:pPr/>
              <a:t>1</a:t>
            </a:fld>
            <a:endParaRPr lang="en-US"/>
          </a:p>
        </p:txBody>
      </p:sp>
      <p:sp>
        <p:nvSpPr>
          <p:cNvPr id="4" name="Rectangle 3"/>
          <p:cNvSpPr/>
          <p:nvPr/>
        </p:nvSpPr>
        <p:spPr>
          <a:xfrm>
            <a:off x="427703" y="5416415"/>
            <a:ext cx="6563031" cy="369332"/>
          </a:xfrm>
          <a:prstGeom prst="rect">
            <a:avLst/>
          </a:prstGeom>
        </p:spPr>
        <p:txBody>
          <a:bodyPr wrap="square">
            <a:spAutoFit/>
          </a:bodyPr>
          <a:lstStyle/>
          <a:p>
            <a:r>
              <a:rPr lang="en-US" dirty="0">
                <a:solidFill>
                  <a:schemeClr val="bg1"/>
                </a:solidFill>
              </a:rPr>
              <a:t>Pacific Northwest National Laboratory, Richland, WA</a:t>
            </a:r>
          </a:p>
        </p:txBody>
      </p:sp>
    </p:spTree>
    <p:extLst>
      <p:ext uri="{BB962C8B-B14F-4D97-AF65-F5344CB8AC3E}">
        <p14:creationId xmlns:p14="http://schemas.microsoft.com/office/powerpoint/2010/main" val="3327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Provenance Goals</a:t>
            </a:r>
            <a:endParaRPr lang="en-US" dirty="0"/>
          </a:p>
        </p:txBody>
      </p:sp>
      <p:sp>
        <p:nvSpPr>
          <p:cNvPr id="3" name="Content Placeholder 2"/>
          <p:cNvSpPr>
            <a:spLocks noGrp="1"/>
          </p:cNvSpPr>
          <p:nvPr>
            <p:ph idx="1"/>
          </p:nvPr>
        </p:nvSpPr>
        <p:spPr>
          <a:xfrm>
            <a:off x="228600" y="1290459"/>
            <a:ext cx="4581939" cy="4038029"/>
          </a:xfrm>
        </p:spPr>
        <p:txBody>
          <a:bodyPr/>
          <a:lstStyle/>
          <a:p>
            <a:r>
              <a:rPr lang="en-US" dirty="0"/>
              <a:t>Provenance Overarching </a:t>
            </a:r>
            <a:r>
              <a:rPr lang="en-US" dirty="0" smtClean="0"/>
              <a:t>Goals</a:t>
            </a:r>
            <a:endParaRPr lang="en-US" dirty="0"/>
          </a:p>
          <a:p>
            <a:pPr lvl="1"/>
            <a:r>
              <a:rPr lang="en-US" dirty="0"/>
              <a:t>Provide thorough results explanation</a:t>
            </a:r>
          </a:p>
          <a:p>
            <a:pPr lvl="1"/>
            <a:r>
              <a:rPr lang="en-US" dirty="0"/>
              <a:t>Reuse, repeat, or reproduce workflows</a:t>
            </a:r>
          </a:p>
          <a:p>
            <a:pPr lvl="1"/>
            <a:r>
              <a:rPr lang="en-US" dirty="0"/>
              <a:t>Enable performance </a:t>
            </a:r>
            <a:r>
              <a:rPr lang="en-US" dirty="0" smtClean="0"/>
              <a:t>optimization</a:t>
            </a:r>
          </a:p>
          <a:p>
            <a:pPr marL="457200" lvl="1" indent="0">
              <a:buNone/>
            </a:pPr>
            <a:endParaRPr lang="en-US" dirty="0"/>
          </a:p>
          <a:p>
            <a:pPr marL="342900" lvl="1" indent="-342900">
              <a:buBlip>
                <a:blip r:embed="rId3"/>
              </a:buBlip>
            </a:pPr>
            <a:r>
              <a:rPr lang="en-US" sz="2000" dirty="0" smtClean="0"/>
              <a:t>Provenance Work in FY15</a:t>
            </a:r>
            <a:endParaRPr lang="en-US" dirty="0"/>
          </a:p>
          <a:p>
            <a:pPr lvl="1" eaLnBrk="0" fontAlgn="base" hangingPunct="0">
              <a:spcAft>
                <a:spcPct val="0"/>
              </a:spcAft>
            </a:pPr>
            <a:r>
              <a:rPr lang="en-US" dirty="0" smtClean="0">
                <a:solidFill>
                  <a:srgbClr val="242424"/>
                </a:solidFill>
                <a:ea typeface="Arial" pitchFamily="-112" charset="0"/>
              </a:rPr>
              <a:t>Developed </a:t>
            </a:r>
            <a:r>
              <a:rPr lang="en-US" dirty="0">
                <a:solidFill>
                  <a:srgbClr val="242424"/>
                </a:solidFill>
                <a:ea typeface="Arial" pitchFamily="-112" charset="0"/>
              </a:rPr>
              <a:t>a provenance capture </a:t>
            </a:r>
            <a:r>
              <a:rPr lang="en-US" dirty="0" smtClean="0">
                <a:solidFill>
                  <a:srgbClr val="242424"/>
                </a:solidFill>
                <a:ea typeface="Arial" pitchFamily="-112" charset="0"/>
              </a:rPr>
              <a:t>ontology</a:t>
            </a:r>
          </a:p>
          <a:p>
            <a:pPr lvl="1" eaLnBrk="0" fontAlgn="base" hangingPunct="0">
              <a:spcAft>
                <a:spcPct val="0"/>
              </a:spcAft>
            </a:pPr>
            <a:r>
              <a:rPr lang="en-US" dirty="0">
                <a:solidFill>
                  <a:srgbClr val="242424"/>
                </a:solidFill>
                <a:ea typeface="Arial" pitchFamily="-112" charset="0"/>
              </a:rPr>
              <a:t>Provenance infrastructure build out</a:t>
            </a:r>
          </a:p>
          <a:p>
            <a:pPr lvl="1" eaLnBrk="0" fontAlgn="base" hangingPunct="0">
              <a:spcAft>
                <a:spcPct val="0"/>
              </a:spcAft>
            </a:pPr>
            <a:r>
              <a:rPr lang="en-US" dirty="0" smtClean="0">
                <a:solidFill>
                  <a:srgbClr val="242424"/>
                </a:solidFill>
                <a:ea typeface="Arial" pitchFamily="-112" charset="0"/>
              </a:rPr>
              <a:t>Scalable provenance capture mechanism</a:t>
            </a:r>
            <a:endParaRPr lang="en-US" dirty="0">
              <a:solidFill>
                <a:srgbClr val="242424"/>
              </a:solidFill>
              <a:ea typeface="Arial" pitchFamily="-112" charset="0"/>
            </a:endParaRPr>
          </a:p>
          <a:p>
            <a:pPr lvl="1" eaLnBrk="0" fontAlgn="base" hangingPunct="0">
              <a:spcAft>
                <a:spcPct val="0"/>
              </a:spcAft>
            </a:pPr>
            <a:r>
              <a:rPr lang="en-US" dirty="0" smtClean="0">
                <a:solidFill>
                  <a:srgbClr val="242424"/>
                </a:solidFill>
                <a:ea typeface="Arial" pitchFamily="-112" charset="0"/>
              </a:rPr>
              <a:t>Developed </a:t>
            </a:r>
            <a:r>
              <a:rPr lang="en-US" dirty="0">
                <a:solidFill>
                  <a:srgbClr val="242424"/>
                </a:solidFill>
                <a:ea typeface="Arial" pitchFamily="-112" charset="0"/>
              </a:rPr>
              <a:t>a </a:t>
            </a:r>
            <a:r>
              <a:rPr lang="en-US" dirty="0" smtClean="0">
                <a:solidFill>
                  <a:srgbClr val="242424"/>
                </a:solidFill>
                <a:ea typeface="Arial" pitchFamily="-112" charset="0"/>
              </a:rPr>
              <a:t>Client </a:t>
            </a:r>
            <a:r>
              <a:rPr lang="en-US" dirty="0">
                <a:solidFill>
                  <a:srgbClr val="242424"/>
                </a:solidFill>
                <a:ea typeface="Arial" pitchFamily="-112" charset="0"/>
              </a:rPr>
              <a:t>API that aids in production of provenance</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1"/>
          </p:nvPr>
        </p:nvSpPr>
        <p:spPr/>
        <p:txBody>
          <a:bodyPr/>
          <a:lstStyle/>
          <a:p>
            <a:fld id="{03722D57-58D6-9447-A6D5-A97F6C35A8FB}" type="slidenum">
              <a:rPr lang="en-US" smtClean="0"/>
              <a:pPr/>
              <a:t>2</a:t>
            </a:fld>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443" y="1210803"/>
            <a:ext cx="3995531" cy="4235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7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59"/>
            <a:ext cx="6629400" cy="769441"/>
          </a:xfrm>
        </p:spPr>
        <p:txBody>
          <a:bodyPr/>
          <a:lstStyle/>
          <a:p>
            <a:r>
              <a:rPr lang="en-US" dirty="0" smtClean="0"/>
              <a:t>Provenance for Reproducibility and Performance Provenance</a:t>
            </a:r>
            <a:endParaRPr lang="en-US" dirty="0"/>
          </a:p>
        </p:txBody>
      </p:sp>
      <p:sp>
        <p:nvSpPr>
          <p:cNvPr id="3" name="Content Placeholder 2"/>
          <p:cNvSpPr>
            <a:spLocks noGrp="1"/>
          </p:cNvSpPr>
          <p:nvPr>
            <p:ph idx="1"/>
          </p:nvPr>
        </p:nvSpPr>
        <p:spPr>
          <a:xfrm>
            <a:off x="192400" y="1036109"/>
            <a:ext cx="8927546" cy="2209836"/>
          </a:xfrm>
        </p:spPr>
        <p:txBody>
          <a:bodyPr/>
          <a:lstStyle/>
          <a:p>
            <a:r>
              <a:rPr lang="en-US" dirty="0"/>
              <a:t>Provenance for </a:t>
            </a:r>
            <a:r>
              <a:rPr lang="en-US" dirty="0" smtClean="0"/>
              <a:t>Reproducibility</a:t>
            </a:r>
          </a:p>
          <a:p>
            <a:pPr lvl="1"/>
            <a:r>
              <a:rPr lang="en-US" dirty="0"/>
              <a:t>Work towards achieving </a:t>
            </a:r>
            <a:r>
              <a:rPr lang="en-US" dirty="0" smtClean="0"/>
              <a:t>numerical</a:t>
            </a:r>
            <a:r>
              <a:rPr lang="en-US" dirty="0"/>
              <a:t>, </a:t>
            </a:r>
            <a:r>
              <a:rPr lang="en-US" dirty="0" smtClean="0"/>
              <a:t>experimental </a:t>
            </a:r>
            <a:r>
              <a:rPr lang="en-US" dirty="0"/>
              <a:t>and </a:t>
            </a:r>
            <a:r>
              <a:rPr lang="en-US" dirty="0" smtClean="0"/>
              <a:t>execution reproducibility.</a:t>
            </a:r>
          </a:p>
          <a:p>
            <a:r>
              <a:rPr lang="en-US" dirty="0" smtClean="0"/>
              <a:t>Performance Provenance</a:t>
            </a:r>
          </a:p>
          <a:p>
            <a:pPr lvl="1"/>
            <a:r>
              <a:rPr lang="en-US" dirty="0" smtClean="0"/>
              <a:t>Augment/replace existing strategies with the Open </a:t>
            </a:r>
            <a:r>
              <a:rPr lang="en-US" dirty="0"/>
              <a:t>Provenance Model-based WorkFlow Performance </a:t>
            </a:r>
            <a:r>
              <a:rPr lang="en-US" dirty="0" smtClean="0"/>
              <a:t>Provenance (OPM-WFPP):</a:t>
            </a:r>
          </a:p>
          <a:p>
            <a:pPr lvl="2"/>
            <a:r>
              <a:rPr lang="en-US" dirty="0" smtClean="0"/>
              <a:t>Capture empirical performance information from workflows and systems</a:t>
            </a:r>
          </a:p>
          <a:p>
            <a:pPr lvl="2"/>
            <a:r>
              <a:rPr lang="en-US" dirty="0" smtClean="0"/>
              <a:t>Links </a:t>
            </a:r>
            <a:r>
              <a:rPr lang="en-US" dirty="0"/>
              <a:t>provenance information and performance </a:t>
            </a:r>
            <a:r>
              <a:rPr lang="en-US" dirty="0" smtClean="0"/>
              <a:t>metrics</a:t>
            </a:r>
            <a:endParaRPr lang="en-US" dirty="0"/>
          </a:p>
        </p:txBody>
      </p:sp>
      <p:sp>
        <p:nvSpPr>
          <p:cNvPr id="4" name="Slide Number Placeholder 3"/>
          <p:cNvSpPr>
            <a:spLocks noGrp="1"/>
          </p:cNvSpPr>
          <p:nvPr>
            <p:ph type="sldNum" sz="quarter" idx="11"/>
          </p:nvPr>
        </p:nvSpPr>
        <p:spPr/>
        <p:txBody>
          <a:bodyPr/>
          <a:lstStyle/>
          <a:p>
            <a:pPr>
              <a:defRPr/>
            </a:pPr>
            <a:fld id="{5CA7005F-0911-4DD4-93C4-63837FBCD5BB}" type="slidenum">
              <a:rPr lang="en-US" smtClean="0"/>
              <a:pPr>
                <a:defRPr/>
              </a:pPr>
              <a:t>3</a:t>
            </a:fld>
            <a:endParaRPr lang="en-US" dirty="0"/>
          </a:p>
        </p:txBody>
      </p:sp>
      <p:grpSp>
        <p:nvGrpSpPr>
          <p:cNvPr id="5" name="Group 4"/>
          <p:cNvGrpSpPr/>
          <p:nvPr/>
        </p:nvGrpSpPr>
        <p:grpSpPr>
          <a:xfrm>
            <a:off x="38100" y="3518687"/>
            <a:ext cx="9105900" cy="3244645"/>
            <a:chOff x="38100" y="685800"/>
            <a:chExt cx="9105900" cy="4419600"/>
          </a:xfrm>
        </p:grpSpPr>
        <p:sp>
          <p:nvSpPr>
            <p:cNvPr id="6" name="Rectangle 5"/>
            <p:cNvSpPr/>
            <p:nvPr/>
          </p:nvSpPr>
          <p:spPr>
            <a:xfrm>
              <a:off x="3314700" y="685800"/>
              <a:ext cx="1562100" cy="441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62100" y="2401332"/>
              <a:ext cx="685800" cy="369332"/>
            </a:xfrm>
            <a:prstGeom prst="rect">
              <a:avLst/>
            </a:prstGeom>
            <a:noFill/>
            <a:ln>
              <a:solidFill>
                <a:schemeClr val="tx1"/>
              </a:solidFill>
            </a:ln>
          </p:spPr>
          <p:txBody>
            <a:bodyPr wrap="square" rtlCol="0">
              <a:spAutoFit/>
            </a:bodyPr>
            <a:lstStyle/>
            <a:p>
              <a:r>
                <a:rPr lang="en-US" dirty="0" smtClean="0">
                  <a:solidFill>
                    <a:prstClr val="black"/>
                  </a:solidFill>
                </a:rPr>
                <a:t>Input</a:t>
              </a:r>
              <a:endParaRPr lang="en-US" dirty="0">
                <a:solidFill>
                  <a:prstClr val="black"/>
                </a:solidFill>
              </a:endParaRPr>
            </a:p>
          </p:txBody>
        </p:sp>
        <p:sp>
          <p:nvSpPr>
            <p:cNvPr id="8" name="TextBox 7"/>
            <p:cNvSpPr txBox="1"/>
            <p:nvPr/>
          </p:nvSpPr>
          <p:spPr>
            <a:xfrm>
              <a:off x="2628900" y="2390043"/>
              <a:ext cx="685800" cy="369332"/>
            </a:xfrm>
            <a:prstGeom prst="rect">
              <a:avLst/>
            </a:prstGeom>
            <a:noFill/>
            <a:ln>
              <a:solidFill>
                <a:schemeClr val="accent2">
                  <a:lumMod val="75000"/>
                </a:schemeClr>
              </a:solidFill>
            </a:ln>
          </p:spPr>
          <p:txBody>
            <a:bodyPr wrap="square" rtlCol="0">
              <a:spAutoFit/>
            </a:bodyPr>
            <a:lstStyle/>
            <a:p>
              <a:r>
                <a:rPr lang="en-US" b="1" dirty="0" smtClean="0">
                  <a:solidFill>
                    <a:srgbClr val="C0504D">
                      <a:lumMod val="75000"/>
                    </a:srgbClr>
                  </a:solidFill>
                </a:rPr>
                <a:t>Appl</a:t>
              </a:r>
              <a:r>
                <a:rPr lang="en-US" b="1" dirty="0" smtClean="0">
                  <a:solidFill>
                    <a:prstClr val="black"/>
                  </a:solidFill>
                </a:rPr>
                <a:t>.</a:t>
              </a:r>
              <a:endParaRPr lang="en-US" b="1" dirty="0">
                <a:solidFill>
                  <a:prstClr val="black"/>
                </a:solidFill>
              </a:endParaRPr>
            </a:p>
          </p:txBody>
        </p:sp>
        <p:sp>
          <p:nvSpPr>
            <p:cNvPr id="9" name="TextBox 8"/>
            <p:cNvSpPr txBox="1"/>
            <p:nvPr/>
          </p:nvSpPr>
          <p:spPr>
            <a:xfrm>
              <a:off x="3657600" y="914400"/>
              <a:ext cx="685800" cy="369332"/>
            </a:xfrm>
            <a:prstGeom prst="rect">
              <a:avLst/>
            </a:prstGeom>
            <a:noFill/>
            <a:ln>
              <a:solidFill>
                <a:schemeClr val="tx1"/>
              </a:solidFill>
            </a:ln>
          </p:spPr>
          <p:txBody>
            <a:bodyPr wrap="square" rtlCol="0">
              <a:spAutoFit/>
            </a:bodyPr>
            <a:lstStyle/>
            <a:p>
              <a:r>
                <a:rPr lang="en-US" dirty="0" smtClean="0">
                  <a:solidFill>
                    <a:prstClr val="black"/>
                  </a:solidFill>
                </a:rPr>
                <a:t>Input</a:t>
              </a:r>
              <a:endParaRPr lang="en-US" dirty="0">
                <a:solidFill>
                  <a:prstClr val="black"/>
                </a:solidFill>
              </a:endParaRPr>
            </a:p>
          </p:txBody>
        </p:sp>
        <p:sp>
          <p:nvSpPr>
            <p:cNvPr id="10" name="TextBox 9"/>
            <p:cNvSpPr txBox="1"/>
            <p:nvPr/>
          </p:nvSpPr>
          <p:spPr>
            <a:xfrm>
              <a:off x="4762500" y="2392865"/>
              <a:ext cx="685800" cy="369332"/>
            </a:xfrm>
            <a:prstGeom prst="rect">
              <a:avLst/>
            </a:prstGeom>
            <a:noFill/>
            <a:ln>
              <a:solidFill>
                <a:schemeClr val="accent2">
                  <a:lumMod val="75000"/>
                </a:schemeClr>
              </a:solidFill>
            </a:ln>
          </p:spPr>
          <p:txBody>
            <a:bodyPr wrap="square" rtlCol="0">
              <a:spAutoFit/>
            </a:bodyPr>
            <a:lstStyle/>
            <a:p>
              <a:r>
                <a:rPr lang="en-US" b="1" dirty="0" smtClean="0">
                  <a:solidFill>
                    <a:srgbClr val="C0504D">
                      <a:lumMod val="75000"/>
                    </a:srgbClr>
                  </a:solidFill>
                </a:rPr>
                <a:t>Appl.</a:t>
              </a:r>
              <a:endParaRPr lang="en-US" b="1" dirty="0">
                <a:solidFill>
                  <a:srgbClr val="C0504D">
                    <a:lumMod val="75000"/>
                  </a:srgbClr>
                </a:solidFill>
              </a:endParaRPr>
            </a:p>
          </p:txBody>
        </p:sp>
        <p:sp>
          <p:nvSpPr>
            <p:cNvPr id="11" name="TextBox 10"/>
            <p:cNvSpPr txBox="1"/>
            <p:nvPr/>
          </p:nvSpPr>
          <p:spPr>
            <a:xfrm>
              <a:off x="5753100" y="2388821"/>
              <a:ext cx="914400" cy="369332"/>
            </a:xfrm>
            <a:prstGeom prst="rect">
              <a:avLst/>
            </a:prstGeom>
            <a:noFill/>
            <a:ln>
              <a:solidFill>
                <a:schemeClr val="tx1"/>
              </a:solidFill>
            </a:ln>
          </p:spPr>
          <p:txBody>
            <a:bodyPr wrap="square" rtlCol="0">
              <a:spAutoFit/>
            </a:bodyPr>
            <a:lstStyle/>
            <a:p>
              <a:r>
                <a:rPr lang="en-US" dirty="0" smtClean="0">
                  <a:solidFill>
                    <a:prstClr val="black"/>
                  </a:solidFill>
                </a:rPr>
                <a:t>Output</a:t>
              </a:r>
              <a:endParaRPr lang="en-US" dirty="0">
                <a:solidFill>
                  <a:prstClr val="black"/>
                </a:solidFill>
              </a:endParaRPr>
            </a:p>
          </p:txBody>
        </p:sp>
        <p:cxnSp>
          <p:nvCxnSpPr>
            <p:cNvPr id="12" name="Straight Connector 11"/>
            <p:cNvCxnSpPr>
              <a:stCxn id="8" idx="3"/>
              <a:endCxn id="21" idx="1"/>
            </p:cNvCxnSpPr>
            <p:nvPr/>
          </p:nvCxnSpPr>
          <p:spPr>
            <a:xfrm>
              <a:off x="3314700" y="2574709"/>
              <a:ext cx="228600" cy="14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3"/>
              <a:endCxn id="11" idx="1"/>
            </p:cNvCxnSpPr>
            <p:nvPr/>
          </p:nvCxnSpPr>
          <p:spPr>
            <a:xfrm flipV="1">
              <a:off x="5448300" y="2573487"/>
              <a:ext cx="304800" cy="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5132" y="1676400"/>
              <a:ext cx="846667" cy="369332"/>
            </a:xfrm>
            <a:prstGeom prst="rect">
              <a:avLst/>
            </a:prstGeom>
            <a:noFill/>
            <a:ln>
              <a:solidFill>
                <a:schemeClr val="tx2">
                  <a:lumMod val="60000"/>
                  <a:lumOff val="40000"/>
                </a:schemeClr>
              </a:solidFill>
            </a:ln>
          </p:spPr>
          <p:txBody>
            <a:bodyPr wrap="square" rtlCol="0">
              <a:spAutoFit/>
            </a:bodyPr>
            <a:lstStyle/>
            <a:p>
              <a:pPr algn="ctr"/>
              <a:r>
                <a:rPr lang="en-US" b="1" dirty="0" smtClean="0">
                  <a:solidFill>
                    <a:srgbClr val="1F497D">
                      <a:lumMod val="60000"/>
                      <a:lumOff val="40000"/>
                    </a:srgbClr>
                  </a:solidFill>
                </a:rPr>
                <a:t>WFM</a:t>
              </a:r>
              <a:endParaRPr lang="en-US" b="1" dirty="0">
                <a:solidFill>
                  <a:srgbClr val="1F497D">
                    <a:lumMod val="60000"/>
                    <a:lumOff val="40000"/>
                  </a:srgbClr>
                </a:solidFill>
              </a:endParaRPr>
            </a:p>
          </p:txBody>
        </p:sp>
        <p:sp>
          <p:nvSpPr>
            <p:cNvPr id="15" name="TextBox 14"/>
            <p:cNvSpPr txBox="1"/>
            <p:nvPr/>
          </p:nvSpPr>
          <p:spPr>
            <a:xfrm>
              <a:off x="3577166" y="1663510"/>
              <a:ext cx="846667" cy="369332"/>
            </a:xfrm>
            <a:prstGeom prst="rect">
              <a:avLst/>
            </a:prstGeom>
            <a:noFill/>
            <a:ln>
              <a:solidFill>
                <a:schemeClr val="tx2">
                  <a:lumMod val="60000"/>
                  <a:lumOff val="40000"/>
                </a:schemeClr>
              </a:solidFill>
            </a:ln>
          </p:spPr>
          <p:txBody>
            <a:bodyPr wrap="square" rtlCol="0">
              <a:spAutoFit/>
            </a:bodyPr>
            <a:lstStyle/>
            <a:p>
              <a:pPr algn="ctr"/>
              <a:r>
                <a:rPr lang="en-US" b="1" dirty="0" smtClean="0">
                  <a:solidFill>
                    <a:srgbClr val="1F497D">
                      <a:lumMod val="60000"/>
                      <a:lumOff val="40000"/>
                    </a:srgbClr>
                  </a:solidFill>
                </a:rPr>
                <a:t>WFM</a:t>
              </a:r>
              <a:endParaRPr lang="en-US" b="1" dirty="0">
                <a:solidFill>
                  <a:srgbClr val="1F497D">
                    <a:lumMod val="60000"/>
                    <a:lumOff val="40000"/>
                  </a:srgbClr>
                </a:solidFill>
              </a:endParaRPr>
            </a:p>
          </p:txBody>
        </p:sp>
        <p:sp>
          <p:nvSpPr>
            <p:cNvPr id="16" name="TextBox 15"/>
            <p:cNvSpPr txBox="1"/>
            <p:nvPr/>
          </p:nvSpPr>
          <p:spPr>
            <a:xfrm>
              <a:off x="5329765" y="1663510"/>
              <a:ext cx="846667" cy="369332"/>
            </a:xfrm>
            <a:prstGeom prst="rect">
              <a:avLst/>
            </a:prstGeom>
            <a:noFill/>
            <a:ln>
              <a:solidFill>
                <a:schemeClr val="tx2">
                  <a:lumMod val="60000"/>
                  <a:lumOff val="40000"/>
                </a:schemeClr>
              </a:solidFill>
            </a:ln>
          </p:spPr>
          <p:txBody>
            <a:bodyPr wrap="square" rtlCol="0">
              <a:spAutoFit/>
            </a:bodyPr>
            <a:lstStyle/>
            <a:p>
              <a:pPr algn="ctr"/>
              <a:r>
                <a:rPr lang="en-US" b="1" dirty="0" smtClean="0">
                  <a:solidFill>
                    <a:srgbClr val="1F497D">
                      <a:lumMod val="60000"/>
                      <a:lumOff val="40000"/>
                    </a:srgbClr>
                  </a:solidFill>
                </a:rPr>
                <a:t>WFM</a:t>
              </a:r>
              <a:endParaRPr lang="en-US" b="1" dirty="0">
                <a:solidFill>
                  <a:srgbClr val="1F497D">
                    <a:lumMod val="60000"/>
                    <a:lumOff val="40000"/>
                  </a:srgbClr>
                </a:solidFill>
              </a:endParaRPr>
            </a:p>
          </p:txBody>
        </p:sp>
        <p:cxnSp>
          <p:nvCxnSpPr>
            <p:cNvPr id="17" name="Straight Connector 16"/>
            <p:cNvCxnSpPr>
              <a:stCxn id="7" idx="0"/>
              <a:endCxn id="14" idx="2"/>
            </p:cNvCxnSpPr>
            <p:nvPr/>
          </p:nvCxnSpPr>
          <p:spPr>
            <a:xfrm flipV="1">
              <a:off x="1905000" y="2045732"/>
              <a:ext cx="643466" cy="35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2"/>
              <a:endCxn id="8" idx="0"/>
            </p:cNvCxnSpPr>
            <p:nvPr/>
          </p:nvCxnSpPr>
          <p:spPr>
            <a:xfrm>
              <a:off x="2548466" y="2045732"/>
              <a:ext cx="423334" cy="344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5" idx="2"/>
            </p:cNvCxnSpPr>
            <p:nvPr/>
          </p:nvCxnSpPr>
          <p:spPr>
            <a:xfrm flipV="1">
              <a:off x="3314700" y="2032842"/>
              <a:ext cx="685800" cy="355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1" idx="0"/>
              <a:endCxn id="15" idx="2"/>
            </p:cNvCxnSpPr>
            <p:nvPr/>
          </p:nvCxnSpPr>
          <p:spPr>
            <a:xfrm flipV="1">
              <a:off x="4000500" y="2032842"/>
              <a:ext cx="0" cy="3713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43300" y="2404154"/>
              <a:ext cx="914400" cy="369332"/>
            </a:xfrm>
            <a:prstGeom prst="rect">
              <a:avLst/>
            </a:prstGeom>
            <a:noFill/>
            <a:ln>
              <a:solidFill>
                <a:schemeClr val="tx1"/>
              </a:solidFill>
            </a:ln>
          </p:spPr>
          <p:txBody>
            <a:bodyPr wrap="square" rtlCol="0">
              <a:spAutoFit/>
            </a:bodyPr>
            <a:lstStyle/>
            <a:p>
              <a:r>
                <a:rPr lang="en-US" dirty="0" smtClean="0">
                  <a:solidFill>
                    <a:prstClr val="black"/>
                  </a:solidFill>
                </a:rPr>
                <a:t>Output</a:t>
              </a:r>
              <a:endParaRPr lang="en-US" dirty="0">
                <a:solidFill>
                  <a:prstClr val="black"/>
                </a:solidFill>
              </a:endParaRPr>
            </a:p>
          </p:txBody>
        </p:sp>
        <p:cxnSp>
          <p:nvCxnSpPr>
            <p:cNvPr id="22" name="Straight Connector 21"/>
            <p:cNvCxnSpPr>
              <a:endCxn id="10" idx="1"/>
            </p:cNvCxnSpPr>
            <p:nvPr/>
          </p:nvCxnSpPr>
          <p:spPr>
            <a:xfrm>
              <a:off x="4114800" y="2045732"/>
              <a:ext cx="647700" cy="531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6" idx="2"/>
            </p:cNvCxnSpPr>
            <p:nvPr/>
          </p:nvCxnSpPr>
          <p:spPr>
            <a:xfrm flipV="1">
              <a:off x="5448300" y="2032842"/>
              <a:ext cx="304799" cy="355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0"/>
              <a:endCxn id="16" idx="2"/>
            </p:cNvCxnSpPr>
            <p:nvPr/>
          </p:nvCxnSpPr>
          <p:spPr>
            <a:xfrm flipH="1" flipV="1">
              <a:off x="5753099" y="2032842"/>
              <a:ext cx="457201" cy="355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2"/>
              <a:endCxn id="15" idx="0"/>
            </p:cNvCxnSpPr>
            <p:nvPr/>
          </p:nvCxnSpPr>
          <p:spPr>
            <a:xfrm>
              <a:off x="4000500" y="1283733"/>
              <a:ext cx="0" cy="379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3578" y="2895600"/>
              <a:ext cx="8610600" cy="762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8100" y="2967963"/>
              <a:ext cx="8610600" cy="2102461"/>
              <a:chOff x="379589" y="4175602"/>
              <a:chExt cx="8610600" cy="2102461"/>
            </a:xfrm>
          </p:grpSpPr>
          <p:grpSp>
            <p:nvGrpSpPr>
              <p:cNvPr id="31" name="Group 30"/>
              <p:cNvGrpSpPr/>
              <p:nvPr/>
            </p:nvGrpSpPr>
            <p:grpSpPr>
              <a:xfrm>
                <a:off x="762000" y="5334000"/>
                <a:ext cx="7391399" cy="944063"/>
                <a:chOff x="685800" y="3998709"/>
                <a:chExt cx="7391399" cy="944063"/>
              </a:xfrm>
            </p:grpSpPr>
            <p:sp>
              <p:nvSpPr>
                <p:cNvPr id="40" name="TextBox 39"/>
                <p:cNvSpPr txBox="1"/>
                <p:nvPr/>
              </p:nvSpPr>
              <p:spPr>
                <a:xfrm>
                  <a:off x="685800" y="4011599"/>
                  <a:ext cx="990599" cy="369332"/>
                </a:xfrm>
                <a:prstGeom prst="rect">
                  <a:avLst/>
                </a:prstGeom>
                <a:noFill/>
                <a:ln>
                  <a:solidFill>
                    <a:schemeClr val="tx1"/>
                  </a:solidFill>
                </a:ln>
              </p:spPr>
              <p:txBody>
                <a:bodyPr wrap="square" rtlCol="0">
                  <a:spAutoFit/>
                </a:bodyPr>
                <a:lstStyle/>
                <a:p>
                  <a:r>
                    <a:rPr lang="en-US" dirty="0" smtClean="0">
                      <a:solidFill>
                        <a:prstClr val="black"/>
                      </a:solidFill>
                    </a:rPr>
                    <a:t>Storage</a:t>
                  </a:r>
                  <a:endParaRPr lang="en-US" dirty="0">
                    <a:solidFill>
                      <a:prstClr val="black"/>
                    </a:solidFill>
                  </a:endParaRPr>
                </a:p>
              </p:txBody>
            </p:sp>
            <p:sp>
              <p:nvSpPr>
                <p:cNvPr id="41" name="TextBox 40"/>
                <p:cNvSpPr txBox="1"/>
                <p:nvPr/>
              </p:nvSpPr>
              <p:spPr>
                <a:xfrm>
                  <a:off x="1816100" y="4011599"/>
                  <a:ext cx="1152877" cy="369332"/>
                </a:xfrm>
                <a:prstGeom prst="rect">
                  <a:avLst/>
                </a:prstGeom>
                <a:noFill/>
                <a:ln>
                  <a:solidFill>
                    <a:schemeClr val="tx1"/>
                  </a:solidFill>
                </a:ln>
              </p:spPr>
              <p:txBody>
                <a:bodyPr wrap="square" rtlCol="0">
                  <a:spAutoFit/>
                </a:bodyPr>
                <a:lstStyle/>
                <a:p>
                  <a:r>
                    <a:rPr lang="en-US" dirty="0" smtClean="0">
                      <a:solidFill>
                        <a:prstClr val="black"/>
                      </a:solidFill>
                    </a:rPr>
                    <a:t>Network</a:t>
                  </a:r>
                  <a:endParaRPr lang="en-US" dirty="0">
                    <a:solidFill>
                      <a:prstClr val="black"/>
                    </a:solidFill>
                  </a:endParaRPr>
                </a:p>
              </p:txBody>
            </p:sp>
            <p:sp>
              <p:nvSpPr>
                <p:cNvPr id="42" name="TextBox 41"/>
                <p:cNvSpPr txBox="1"/>
                <p:nvPr/>
              </p:nvSpPr>
              <p:spPr>
                <a:xfrm>
                  <a:off x="3086100" y="4015642"/>
                  <a:ext cx="685800" cy="369332"/>
                </a:xfrm>
                <a:prstGeom prst="rect">
                  <a:avLst/>
                </a:prstGeom>
                <a:noFill/>
                <a:ln>
                  <a:solidFill>
                    <a:schemeClr val="tx1"/>
                  </a:solidFill>
                </a:ln>
              </p:spPr>
              <p:txBody>
                <a:bodyPr wrap="square" rtlCol="0">
                  <a:spAutoFit/>
                </a:bodyPr>
                <a:lstStyle/>
                <a:p>
                  <a:r>
                    <a:rPr lang="en-US" dirty="0" smtClean="0">
                      <a:solidFill>
                        <a:prstClr val="black"/>
                      </a:solidFill>
                    </a:rPr>
                    <a:t>Core</a:t>
                  </a:r>
                  <a:endParaRPr lang="en-US" dirty="0">
                    <a:solidFill>
                      <a:prstClr val="black"/>
                    </a:solidFill>
                  </a:endParaRPr>
                </a:p>
              </p:txBody>
            </p:sp>
            <p:sp>
              <p:nvSpPr>
                <p:cNvPr id="43" name="TextBox 42"/>
                <p:cNvSpPr txBox="1"/>
                <p:nvPr/>
              </p:nvSpPr>
              <p:spPr>
                <a:xfrm>
                  <a:off x="3886200" y="4011599"/>
                  <a:ext cx="1009650" cy="931173"/>
                </a:xfrm>
                <a:prstGeom prst="rect">
                  <a:avLst/>
                </a:prstGeom>
                <a:noFill/>
                <a:ln>
                  <a:solidFill>
                    <a:schemeClr val="tx1"/>
                  </a:solidFill>
                </a:ln>
              </p:spPr>
              <p:txBody>
                <a:bodyPr wrap="square" rtlCol="0">
                  <a:spAutoFit/>
                </a:bodyPr>
                <a:lstStyle/>
                <a:p>
                  <a:r>
                    <a:rPr lang="en-US" dirty="0" smtClean="0">
                      <a:solidFill>
                        <a:prstClr val="black"/>
                      </a:solidFill>
                    </a:rPr>
                    <a:t>Inter</a:t>
                  </a:r>
                </a:p>
                <a:p>
                  <a:r>
                    <a:rPr lang="en-US" dirty="0" smtClean="0">
                      <a:solidFill>
                        <a:prstClr val="black"/>
                      </a:solidFill>
                    </a:rPr>
                    <a:t>connect</a:t>
                  </a:r>
                  <a:endParaRPr lang="en-US" dirty="0">
                    <a:solidFill>
                      <a:prstClr val="black"/>
                    </a:solidFill>
                  </a:endParaRPr>
                </a:p>
              </p:txBody>
            </p:sp>
            <p:sp>
              <p:nvSpPr>
                <p:cNvPr id="44" name="TextBox 43"/>
                <p:cNvSpPr txBox="1"/>
                <p:nvPr/>
              </p:nvSpPr>
              <p:spPr>
                <a:xfrm>
                  <a:off x="4986865" y="4015642"/>
                  <a:ext cx="685800" cy="369332"/>
                </a:xfrm>
                <a:prstGeom prst="rect">
                  <a:avLst/>
                </a:prstGeom>
                <a:noFill/>
                <a:ln>
                  <a:solidFill>
                    <a:schemeClr val="tx1"/>
                  </a:solidFill>
                </a:ln>
              </p:spPr>
              <p:txBody>
                <a:bodyPr wrap="square" rtlCol="0">
                  <a:spAutoFit/>
                </a:bodyPr>
                <a:lstStyle/>
                <a:p>
                  <a:r>
                    <a:rPr lang="en-US" dirty="0" smtClean="0">
                      <a:solidFill>
                        <a:prstClr val="black"/>
                      </a:solidFill>
                    </a:rPr>
                    <a:t>Core</a:t>
                  </a:r>
                  <a:endParaRPr lang="en-US" dirty="0">
                    <a:solidFill>
                      <a:prstClr val="black"/>
                    </a:solidFill>
                  </a:endParaRPr>
                </a:p>
              </p:txBody>
            </p:sp>
            <p:sp>
              <p:nvSpPr>
                <p:cNvPr id="45" name="TextBox 44"/>
                <p:cNvSpPr txBox="1"/>
                <p:nvPr/>
              </p:nvSpPr>
              <p:spPr>
                <a:xfrm>
                  <a:off x="5753100" y="3998709"/>
                  <a:ext cx="1152877" cy="369332"/>
                </a:xfrm>
                <a:prstGeom prst="rect">
                  <a:avLst/>
                </a:prstGeom>
                <a:noFill/>
                <a:ln>
                  <a:solidFill>
                    <a:schemeClr val="tx1"/>
                  </a:solidFill>
                </a:ln>
              </p:spPr>
              <p:txBody>
                <a:bodyPr wrap="square" rtlCol="0">
                  <a:spAutoFit/>
                </a:bodyPr>
                <a:lstStyle/>
                <a:p>
                  <a:r>
                    <a:rPr lang="en-US" dirty="0" smtClean="0">
                      <a:solidFill>
                        <a:prstClr val="black"/>
                      </a:solidFill>
                    </a:rPr>
                    <a:t>Network</a:t>
                  </a:r>
                  <a:endParaRPr lang="en-US" dirty="0">
                    <a:solidFill>
                      <a:prstClr val="black"/>
                    </a:solidFill>
                  </a:endParaRPr>
                </a:p>
              </p:txBody>
            </p:sp>
            <p:sp>
              <p:nvSpPr>
                <p:cNvPr id="46" name="TextBox 45"/>
                <p:cNvSpPr txBox="1"/>
                <p:nvPr/>
              </p:nvSpPr>
              <p:spPr>
                <a:xfrm>
                  <a:off x="7086600" y="4015642"/>
                  <a:ext cx="990599" cy="369332"/>
                </a:xfrm>
                <a:prstGeom prst="rect">
                  <a:avLst/>
                </a:prstGeom>
                <a:noFill/>
                <a:ln>
                  <a:solidFill>
                    <a:schemeClr val="tx1"/>
                  </a:solidFill>
                </a:ln>
              </p:spPr>
              <p:txBody>
                <a:bodyPr wrap="square" rtlCol="0">
                  <a:spAutoFit/>
                </a:bodyPr>
                <a:lstStyle/>
                <a:p>
                  <a:r>
                    <a:rPr lang="en-US" dirty="0" smtClean="0">
                      <a:solidFill>
                        <a:prstClr val="black"/>
                      </a:solidFill>
                    </a:rPr>
                    <a:t>Storage</a:t>
                  </a:r>
                  <a:endParaRPr lang="en-US" dirty="0">
                    <a:solidFill>
                      <a:prstClr val="black"/>
                    </a:solidFill>
                  </a:endParaRPr>
                </a:p>
              </p:txBody>
            </p:sp>
          </p:grpSp>
          <p:cxnSp>
            <p:nvCxnSpPr>
              <p:cNvPr id="32" name="Straight Connector 31"/>
              <p:cNvCxnSpPr/>
              <p:nvPr/>
            </p:nvCxnSpPr>
            <p:spPr>
              <a:xfrm>
                <a:off x="379589" y="5105400"/>
                <a:ext cx="861060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43099" y="4572000"/>
                <a:ext cx="1028699" cy="369332"/>
              </a:xfrm>
              <a:prstGeom prst="rect">
                <a:avLst/>
              </a:prstGeom>
              <a:noFill/>
              <a:ln>
                <a:solidFill>
                  <a:schemeClr val="tx1"/>
                </a:solidFill>
              </a:ln>
            </p:spPr>
            <p:txBody>
              <a:bodyPr wrap="square" rtlCol="0">
                <a:spAutoFit/>
              </a:bodyPr>
              <a:lstStyle/>
              <a:p>
                <a:r>
                  <a:rPr lang="en-US" dirty="0" smtClean="0">
                    <a:solidFill>
                      <a:prstClr val="black"/>
                    </a:solidFill>
                  </a:rPr>
                  <a:t>Protocol</a:t>
                </a:r>
                <a:endParaRPr lang="en-US" dirty="0">
                  <a:solidFill>
                    <a:prstClr val="black"/>
                  </a:solidFill>
                </a:endParaRPr>
              </a:p>
            </p:txBody>
          </p:sp>
          <p:sp>
            <p:nvSpPr>
              <p:cNvPr id="34" name="TextBox 33"/>
              <p:cNvSpPr txBox="1"/>
              <p:nvPr/>
            </p:nvSpPr>
            <p:spPr>
              <a:xfrm>
                <a:off x="3086100" y="4585732"/>
                <a:ext cx="685800" cy="369332"/>
              </a:xfrm>
              <a:prstGeom prst="rect">
                <a:avLst/>
              </a:prstGeom>
              <a:noFill/>
              <a:ln>
                <a:solidFill>
                  <a:schemeClr val="tx1"/>
                </a:solidFill>
              </a:ln>
            </p:spPr>
            <p:txBody>
              <a:bodyPr wrap="square" rtlCol="0">
                <a:spAutoFit/>
              </a:bodyPr>
              <a:lstStyle/>
              <a:p>
                <a:r>
                  <a:rPr lang="en-US" dirty="0" smtClean="0">
                    <a:solidFill>
                      <a:prstClr val="black"/>
                    </a:solidFill>
                  </a:rPr>
                  <a:t>OS</a:t>
                </a:r>
                <a:endParaRPr lang="en-US" dirty="0">
                  <a:solidFill>
                    <a:prstClr val="black"/>
                  </a:solidFill>
                </a:endParaRPr>
              </a:p>
            </p:txBody>
          </p:sp>
          <p:sp>
            <p:nvSpPr>
              <p:cNvPr id="35" name="TextBox 34"/>
              <p:cNvSpPr txBox="1"/>
              <p:nvPr/>
            </p:nvSpPr>
            <p:spPr>
              <a:xfrm>
                <a:off x="3943350" y="4585732"/>
                <a:ext cx="1028699" cy="369332"/>
              </a:xfrm>
              <a:prstGeom prst="rect">
                <a:avLst/>
              </a:prstGeom>
              <a:noFill/>
              <a:ln>
                <a:solidFill>
                  <a:schemeClr val="tx1"/>
                </a:solidFill>
              </a:ln>
            </p:spPr>
            <p:txBody>
              <a:bodyPr wrap="square" rtlCol="0">
                <a:spAutoFit/>
              </a:bodyPr>
              <a:lstStyle/>
              <a:p>
                <a:r>
                  <a:rPr lang="en-US" dirty="0" smtClean="0">
                    <a:solidFill>
                      <a:prstClr val="black"/>
                    </a:solidFill>
                  </a:rPr>
                  <a:t>Protocol</a:t>
                </a:r>
                <a:endParaRPr lang="en-US" dirty="0">
                  <a:solidFill>
                    <a:prstClr val="black"/>
                  </a:solidFill>
                </a:endParaRPr>
              </a:p>
            </p:txBody>
          </p:sp>
          <p:sp>
            <p:nvSpPr>
              <p:cNvPr id="36" name="TextBox 35"/>
              <p:cNvSpPr txBox="1"/>
              <p:nvPr/>
            </p:nvSpPr>
            <p:spPr>
              <a:xfrm>
                <a:off x="5829300" y="4585732"/>
                <a:ext cx="1028699" cy="369332"/>
              </a:xfrm>
              <a:prstGeom prst="rect">
                <a:avLst/>
              </a:prstGeom>
              <a:noFill/>
              <a:ln>
                <a:solidFill>
                  <a:schemeClr val="tx1"/>
                </a:solidFill>
              </a:ln>
            </p:spPr>
            <p:txBody>
              <a:bodyPr wrap="square" rtlCol="0">
                <a:spAutoFit/>
              </a:bodyPr>
              <a:lstStyle/>
              <a:p>
                <a:r>
                  <a:rPr lang="en-US" dirty="0" smtClean="0">
                    <a:solidFill>
                      <a:prstClr val="black"/>
                    </a:solidFill>
                  </a:rPr>
                  <a:t>Protocol</a:t>
                </a:r>
                <a:endParaRPr lang="en-US" dirty="0">
                  <a:solidFill>
                    <a:prstClr val="black"/>
                  </a:solidFill>
                </a:endParaRPr>
              </a:p>
            </p:txBody>
          </p:sp>
          <p:sp>
            <p:nvSpPr>
              <p:cNvPr id="37" name="TextBox 36"/>
              <p:cNvSpPr txBox="1"/>
              <p:nvPr/>
            </p:nvSpPr>
            <p:spPr>
              <a:xfrm>
                <a:off x="5063065" y="4592219"/>
                <a:ext cx="685800" cy="369332"/>
              </a:xfrm>
              <a:prstGeom prst="rect">
                <a:avLst/>
              </a:prstGeom>
              <a:noFill/>
              <a:ln>
                <a:solidFill>
                  <a:schemeClr val="tx1"/>
                </a:solidFill>
              </a:ln>
            </p:spPr>
            <p:txBody>
              <a:bodyPr wrap="square" rtlCol="0">
                <a:spAutoFit/>
              </a:bodyPr>
              <a:lstStyle/>
              <a:p>
                <a:r>
                  <a:rPr lang="en-US" dirty="0" smtClean="0">
                    <a:solidFill>
                      <a:prstClr val="black"/>
                    </a:solidFill>
                  </a:rPr>
                  <a:t>OS</a:t>
                </a:r>
                <a:endParaRPr lang="en-US" dirty="0">
                  <a:solidFill>
                    <a:prstClr val="black"/>
                  </a:solidFill>
                </a:endParaRPr>
              </a:p>
            </p:txBody>
          </p:sp>
          <p:sp>
            <p:nvSpPr>
              <p:cNvPr id="39" name="TextBox 38"/>
              <p:cNvSpPr txBox="1"/>
              <p:nvPr/>
            </p:nvSpPr>
            <p:spPr>
              <a:xfrm>
                <a:off x="513644" y="4175602"/>
                <a:ext cx="1371600" cy="880381"/>
              </a:xfrm>
              <a:prstGeom prst="rect">
                <a:avLst/>
              </a:prstGeom>
              <a:noFill/>
              <a:ln>
                <a:solidFill>
                  <a:schemeClr val="tx1"/>
                </a:solidFill>
              </a:ln>
            </p:spPr>
            <p:txBody>
              <a:bodyPr wrap="square" rtlCol="0">
                <a:spAutoFit/>
              </a:bodyPr>
              <a:lstStyle/>
              <a:p>
                <a:r>
                  <a:rPr lang="en-US" dirty="0">
                    <a:solidFill>
                      <a:prstClr val="black"/>
                    </a:solidFill>
                  </a:rPr>
                  <a:t>Access Protocol</a:t>
                </a:r>
              </a:p>
            </p:txBody>
          </p:sp>
        </p:grpSp>
        <p:sp>
          <p:nvSpPr>
            <p:cNvPr id="28" name="TextBox 27"/>
            <p:cNvSpPr txBox="1"/>
            <p:nvPr/>
          </p:nvSpPr>
          <p:spPr>
            <a:xfrm>
              <a:off x="7239000" y="1283732"/>
              <a:ext cx="1600200" cy="369332"/>
            </a:xfrm>
            <a:prstGeom prst="rect">
              <a:avLst/>
            </a:prstGeom>
            <a:noFill/>
          </p:spPr>
          <p:txBody>
            <a:bodyPr wrap="square" rtlCol="0">
              <a:spAutoFit/>
            </a:bodyPr>
            <a:lstStyle/>
            <a:p>
              <a:r>
                <a:rPr lang="en-US" dirty="0" smtClean="0">
                  <a:solidFill>
                    <a:srgbClr val="F79646">
                      <a:lumMod val="75000"/>
                    </a:srgbClr>
                  </a:solidFill>
                </a:rPr>
                <a:t>Workflow</a:t>
              </a:r>
              <a:endParaRPr lang="en-US" dirty="0">
                <a:solidFill>
                  <a:srgbClr val="F79646">
                    <a:lumMod val="75000"/>
                  </a:srgbClr>
                </a:solidFill>
              </a:endParaRPr>
            </a:p>
          </p:txBody>
        </p:sp>
        <p:sp>
          <p:nvSpPr>
            <p:cNvPr id="29" name="TextBox 28"/>
            <p:cNvSpPr txBox="1"/>
            <p:nvPr/>
          </p:nvSpPr>
          <p:spPr>
            <a:xfrm>
              <a:off x="8118121" y="3200400"/>
              <a:ext cx="1025879" cy="646331"/>
            </a:xfrm>
            <a:prstGeom prst="rect">
              <a:avLst/>
            </a:prstGeom>
            <a:noFill/>
          </p:spPr>
          <p:txBody>
            <a:bodyPr wrap="square" rtlCol="0">
              <a:spAutoFit/>
            </a:bodyPr>
            <a:lstStyle/>
            <a:p>
              <a:pPr algn="ctr"/>
              <a:r>
                <a:rPr lang="en-US" dirty="0" smtClean="0">
                  <a:solidFill>
                    <a:srgbClr val="F79646">
                      <a:lumMod val="75000"/>
                    </a:srgbClr>
                  </a:solidFill>
                </a:rPr>
                <a:t>System Software</a:t>
              </a:r>
              <a:endParaRPr lang="en-US" dirty="0">
                <a:solidFill>
                  <a:srgbClr val="F79646">
                    <a:lumMod val="75000"/>
                  </a:srgbClr>
                </a:solidFill>
              </a:endParaRPr>
            </a:p>
          </p:txBody>
        </p:sp>
        <p:sp>
          <p:nvSpPr>
            <p:cNvPr id="30" name="TextBox 29"/>
            <p:cNvSpPr txBox="1"/>
            <p:nvPr/>
          </p:nvSpPr>
          <p:spPr>
            <a:xfrm>
              <a:off x="8118121" y="4143294"/>
              <a:ext cx="1025879" cy="369332"/>
            </a:xfrm>
            <a:prstGeom prst="rect">
              <a:avLst/>
            </a:prstGeom>
            <a:noFill/>
          </p:spPr>
          <p:txBody>
            <a:bodyPr wrap="square" rtlCol="0">
              <a:spAutoFit/>
            </a:bodyPr>
            <a:lstStyle/>
            <a:p>
              <a:r>
                <a:rPr lang="en-US" dirty="0" smtClean="0">
                  <a:solidFill>
                    <a:srgbClr val="F79646">
                      <a:lumMod val="75000"/>
                    </a:srgbClr>
                  </a:solidFill>
                </a:rPr>
                <a:t>Systems</a:t>
              </a:r>
              <a:endParaRPr lang="en-US" dirty="0">
                <a:solidFill>
                  <a:srgbClr val="F79646">
                    <a:lumMod val="75000"/>
                  </a:srgbClr>
                </a:solidFill>
              </a:endParaRPr>
            </a:p>
          </p:txBody>
        </p:sp>
      </p:grpSp>
      <p:sp>
        <p:nvSpPr>
          <p:cNvPr id="51" name="TextBox 50"/>
          <p:cNvSpPr txBox="1"/>
          <p:nvPr/>
        </p:nvSpPr>
        <p:spPr>
          <a:xfrm>
            <a:off x="6630810" y="5180989"/>
            <a:ext cx="1371600" cy="646331"/>
          </a:xfrm>
          <a:prstGeom prst="rect">
            <a:avLst/>
          </a:prstGeom>
          <a:noFill/>
          <a:ln>
            <a:solidFill>
              <a:schemeClr val="tx1"/>
            </a:solidFill>
          </a:ln>
        </p:spPr>
        <p:txBody>
          <a:bodyPr wrap="square" rtlCol="0">
            <a:spAutoFit/>
          </a:bodyPr>
          <a:lstStyle/>
          <a:p>
            <a:r>
              <a:rPr lang="en-US" dirty="0">
                <a:solidFill>
                  <a:prstClr val="black"/>
                </a:solidFill>
              </a:rPr>
              <a:t>Access Protocol</a:t>
            </a:r>
          </a:p>
        </p:txBody>
      </p:sp>
    </p:spTree>
    <p:extLst>
      <p:ext uri="{BB962C8B-B14F-4D97-AF65-F5344CB8AC3E}">
        <p14:creationId xmlns:p14="http://schemas.microsoft.com/office/powerpoint/2010/main" val="754015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Status</a:t>
            </a:r>
            <a:endParaRPr lang="en-US" dirty="0"/>
          </a:p>
        </p:txBody>
      </p:sp>
      <p:sp>
        <p:nvSpPr>
          <p:cNvPr id="3" name="Content Placeholder 2"/>
          <p:cNvSpPr>
            <a:spLocks noGrp="1"/>
          </p:cNvSpPr>
          <p:nvPr>
            <p:ph idx="1"/>
          </p:nvPr>
        </p:nvSpPr>
        <p:spPr>
          <a:xfrm>
            <a:off x="457200" y="1371600"/>
            <a:ext cx="8229600" cy="2856167"/>
          </a:xfrm>
        </p:spPr>
        <p:txBody>
          <a:bodyPr/>
          <a:lstStyle/>
          <a:p>
            <a:pPr marL="342900" lvl="1" indent="-342900">
              <a:buBlip>
                <a:blip r:embed="rId3"/>
              </a:buBlip>
            </a:pPr>
            <a:r>
              <a:rPr lang="en-US" sz="2000" dirty="0" smtClean="0"/>
              <a:t>Roadmap for FY16</a:t>
            </a:r>
          </a:p>
          <a:p>
            <a:pPr lvl="1" eaLnBrk="0" fontAlgn="base" hangingPunct="0">
              <a:spcAft>
                <a:spcPct val="0"/>
              </a:spcAft>
            </a:pPr>
            <a:r>
              <a:rPr lang="en-US" dirty="0" smtClean="0">
                <a:solidFill>
                  <a:srgbClr val="242424"/>
                </a:solidFill>
                <a:ea typeface="Arial" pitchFamily="-112" charset="0"/>
              </a:rPr>
              <a:t>Incorporate time-series </a:t>
            </a:r>
            <a:r>
              <a:rPr lang="en-US" dirty="0">
                <a:solidFill>
                  <a:srgbClr val="242424"/>
                </a:solidFill>
                <a:ea typeface="Arial" pitchFamily="-112" charset="0"/>
              </a:rPr>
              <a:t>system environment metrics </a:t>
            </a:r>
            <a:r>
              <a:rPr lang="en-US" dirty="0" smtClean="0">
                <a:solidFill>
                  <a:srgbClr val="242424"/>
                </a:solidFill>
                <a:ea typeface="Arial" pitchFamily="-112" charset="0"/>
              </a:rPr>
              <a:t>store (In Progress)</a:t>
            </a:r>
          </a:p>
          <a:p>
            <a:pPr lvl="1" eaLnBrk="0" fontAlgn="base" hangingPunct="0">
              <a:spcAft>
                <a:spcPct val="0"/>
              </a:spcAft>
            </a:pPr>
            <a:r>
              <a:rPr lang="en-US" dirty="0" smtClean="0">
                <a:solidFill>
                  <a:srgbClr val="242424"/>
                </a:solidFill>
                <a:ea typeface="Arial" pitchFamily="-112" charset="0"/>
              </a:rPr>
              <a:t>Add </a:t>
            </a:r>
            <a:r>
              <a:rPr lang="en-US" dirty="0">
                <a:solidFill>
                  <a:srgbClr val="242424"/>
                </a:solidFill>
                <a:ea typeface="Arial" pitchFamily="-112" charset="0"/>
              </a:rPr>
              <a:t>provenance capture mechanism that can handle the high-velocity provenance information – </a:t>
            </a:r>
            <a:r>
              <a:rPr lang="en-US" dirty="0" smtClean="0">
                <a:solidFill>
                  <a:srgbClr val="242424"/>
                </a:solidFill>
                <a:ea typeface="Arial" pitchFamily="-112" charset="0"/>
              </a:rPr>
              <a:t>scalability (In Progress)</a:t>
            </a:r>
          </a:p>
          <a:p>
            <a:pPr lvl="1" eaLnBrk="0" fontAlgn="base" hangingPunct="0">
              <a:spcAft>
                <a:spcPct val="0"/>
              </a:spcAft>
            </a:pPr>
            <a:r>
              <a:rPr lang="en-US" dirty="0">
                <a:solidFill>
                  <a:srgbClr val="242424"/>
                </a:solidFill>
                <a:ea typeface="Arial" pitchFamily="-112" charset="0"/>
              </a:rPr>
              <a:t>Develop different language bindings for </a:t>
            </a:r>
            <a:r>
              <a:rPr lang="en-US" dirty="0" err="1" smtClean="0">
                <a:solidFill>
                  <a:srgbClr val="242424"/>
                </a:solidFill>
                <a:ea typeface="Arial" pitchFamily="-112" charset="0"/>
              </a:rPr>
              <a:t>ProvEn</a:t>
            </a:r>
            <a:r>
              <a:rPr lang="en-US" dirty="0" smtClean="0">
                <a:solidFill>
                  <a:srgbClr val="242424"/>
                </a:solidFill>
                <a:ea typeface="Arial" pitchFamily="-112" charset="0"/>
              </a:rPr>
              <a:t> Client </a:t>
            </a:r>
            <a:r>
              <a:rPr lang="en-US" dirty="0">
                <a:solidFill>
                  <a:srgbClr val="242424"/>
                </a:solidFill>
                <a:ea typeface="Arial" pitchFamily="-112" charset="0"/>
              </a:rPr>
              <a:t>API </a:t>
            </a:r>
            <a:endParaRPr lang="en-US" dirty="0" smtClean="0">
              <a:solidFill>
                <a:srgbClr val="242424"/>
              </a:solidFill>
              <a:ea typeface="Arial" pitchFamily="-112" charset="0"/>
            </a:endParaRPr>
          </a:p>
          <a:p>
            <a:pPr lvl="1" eaLnBrk="0" fontAlgn="base" hangingPunct="0">
              <a:spcAft>
                <a:spcPct val="0"/>
              </a:spcAft>
            </a:pPr>
            <a:r>
              <a:rPr lang="en-US" dirty="0"/>
              <a:t>Design services supporting the harvesting of provenance from </a:t>
            </a:r>
            <a:r>
              <a:rPr lang="en-US" dirty="0" smtClean="0"/>
              <a:t>native </a:t>
            </a:r>
            <a:r>
              <a:rPr lang="en-US" dirty="0"/>
              <a:t>s</a:t>
            </a:r>
            <a:r>
              <a:rPr lang="en-US" dirty="0" smtClean="0"/>
              <a:t>ource types</a:t>
            </a:r>
          </a:p>
          <a:p>
            <a:pPr lvl="1" eaLnBrk="0" fontAlgn="base" hangingPunct="0">
              <a:spcAft>
                <a:spcPct val="0"/>
              </a:spcAft>
            </a:pPr>
            <a:r>
              <a:rPr lang="en-US" dirty="0" smtClean="0"/>
              <a:t>Performance </a:t>
            </a:r>
            <a:r>
              <a:rPr lang="en-US" dirty="0"/>
              <a:t>metrics reporting user interface</a:t>
            </a:r>
          </a:p>
          <a:p>
            <a:pPr marL="457200" lvl="1" indent="0" eaLnBrk="0" fontAlgn="base" hangingPunct="0">
              <a:spcAft>
                <a:spcPct val="0"/>
              </a:spcAft>
              <a:buNone/>
            </a:pPr>
            <a:endParaRPr lang="en-US" dirty="0">
              <a:solidFill>
                <a:srgbClr val="242424"/>
              </a:solidFill>
              <a:ea typeface="Arial" pitchFamily="-112" charset="0"/>
            </a:endParaRPr>
          </a:p>
        </p:txBody>
      </p:sp>
      <p:sp>
        <p:nvSpPr>
          <p:cNvPr id="4" name="Slide Number Placeholder 3"/>
          <p:cNvSpPr>
            <a:spLocks noGrp="1"/>
          </p:cNvSpPr>
          <p:nvPr>
            <p:ph type="sldNum" sz="quarter" idx="11"/>
          </p:nvPr>
        </p:nvSpPr>
        <p:spPr/>
        <p:txBody>
          <a:bodyPr/>
          <a:lstStyle/>
          <a:p>
            <a:fld id="{03722D57-58D6-9447-A6D5-A97F6C35A8FB}" type="slidenum">
              <a:rPr lang="en-US" smtClean="0"/>
              <a:pPr/>
              <a:t>4</a:t>
            </a:fld>
            <a:endParaRPr lang="en-US"/>
          </a:p>
        </p:txBody>
      </p:sp>
    </p:spTree>
    <p:extLst>
      <p:ext uri="{BB962C8B-B14F-4D97-AF65-F5344CB8AC3E}">
        <p14:creationId xmlns:p14="http://schemas.microsoft.com/office/powerpoint/2010/main" val="329847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ACME – IPPD – Panorama Collaboration</a:t>
            </a:r>
            <a:endParaRPr lang="en-US" dirty="0"/>
          </a:p>
        </p:txBody>
      </p:sp>
      <p:sp>
        <p:nvSpPr>
          <p:cNvPr id="4" name="Content Placeholder 3"/>
          <p:cNvSpPr>
            <a:spLocks noGrp="1"/>
          </p:cNvSpPr>
          <p:nvPr>
            <p:ph idx="1"/>
          </p:nvPr>
        </p:nvSpPr>
        <p:spPr>
          <a:xfrm>
            <a:off x="457200" y="1371596"/>
            <a:ext cx="8229600" cy="2339102"/>
          </a:xfrm>
        </p:spPr>
        <p:txBody>
          <a:bodyPr/>
          <a:lstStyle/>
          <a:p>
            <a:r>
              <a:rPr lang="en-US" dirty="0" smtClean="0"/>
              <a:t>Joint </a:t>
            </a:r>
            <a:r>
              <a:rPr lang="en-US" dirty="0"/>
              <a:t>route forward, where the Panorama Pegasus workflow </a:t>
            </a:r>
            <a:r>
              <a:rPr lang="en-US" dirty="0" smtClean="0"/>
              <a:t>is used </a:t>
            </a:r>
            <a:r>
              <a:rPr lang="en-US" dirty="0"/>
              <a:t>to implement an ACME workflow and capture </a:t>
            </a:r>
            <a:r>
              <a:rPr lang="en-US" dirty="0" smtClean="0"/>
              <a:t>provenance. </a:t>
            </a:r>
          </a:p>
          <a:p>
            <a:r>
              <a:rPr lang="en-US" dirty="0"/>
              <a:t>ACME workflow with </a:t>
            </a:r>
            <a:r>
              <a:rPr lang="en-US" dirty="0" smtClean="0"/>
              <a:t>ASCR Integrated </a:t>
            </a:r>
            <a:r>
              <a:rPr lang="en-US" dirty="0"/>
              <a:t>end-to-end Performance Prediction and Diagnosis for Extreme Scientific </a:t>
            </a:r>
            <a:r>
              <a:rPr lang="en-US" dirty="0" smtClean="0"/>
              <a:t>Workflows (IPPD) </a:t>
            </a:r>
            <a:r>
              <a:rPr lang="en-US" dirty="0"/>
              <a:t>provenance model adapted for ACME</a:t>
            </a:r>
          </a:p>
          <a:p>
            <a:r>
              <a:rPr lang="en-US" dirty="0"/>
              <a:t>IPPD developed provenance store instance for ACME. </a:t>
            </a:r>
          </a:p>
          <a:p>
            <a:pPr marL="0" indent="0">
              <a:buNone/>
            </a:pPr>
            <a:endParaRPr lang="en-US" dirty="0" smtClean="0"/>
          </a:p>
        </p:txBody>
      </p:sp>
      <p:sp>
        <p:nvSpPr>
          <p:cNvPr id="3" name="Slide Number Placeholder 2"/>
          <p:cNvSpPr>
            <a:spLocks noGrp="1"/>
          </p:cNvSpPr>
          <p:nvPr>
            <p:ph type="sldNum" sz="quarter" idx="11"/>
          </p:nvPr>
        </p:nvSpPr>
        <p:spPr/>
        <p:txBody>
          <a:bodyPr/>
          <a:lstStyle/>
          <a:p>
            <a:pPr>
              <a:defRPr/>
            </a:pPr>
            <a:fld id="{6557CBD6-93A0-4150-99DB-3C66BDDC4EC2}" type="slidenum">
              <a:rPr lang="en-US" smtClean="0"/>
              <a:pPr>
                <a:defRPr/>
              </a:pPr>
              <a:t>5</a:t>
            </a:fld>
            <a:endParaRPr lang="en-US" dirty="0"/>
          </a:p>
        </p:txBody>
      </p:sp>
    </p:spTree>
    <p:extLst>
      <p:ext uri="{BB962C8B-B14F-4D97-AF65-F5344CB8AC3E}">
        <p14:creationId xmlns:p14="http://schemas.microsoft.com/office/powerpoint/2010/main" val="75767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971800"/>
            <a:ext cx="6629400" cy="1107996"/>
          </a:xfrm>
        </p:spPr>
        <p:txBody>
          <a:bodyPr/>
          <a:lstStyle/>
          <a:p>
            <a:pPr algn="ctr"/>
            <a:r>
              <a:rPr lang="en-US" sz="3600" dirty="0" smtClean="0"/>
              <a:t>Thank You!</a:t>
            </a:r>
            <a:br>
              <a:rPr lang="en-US" sz="3600" dirty="0" smtClean="0"/>
            </a:br>
            <a:r>
              <a:rPr lang="en-US" sz="3600" dirty="0" err="1"/>
              <a:t>b</a:t>
            </a:r>
            <a:r>
              <a:rPr lang="en-US" sz="3600" dirty="0" err="1" smtClean="0"/>
              <a:t>ibi.raju@pnnl.gov</a:t>
            </a:r>
            <a:endParaRPr lang="en-US" sz="3600" dirty="0"/>
          </a:p>
        </p:txBody>
      </p:sp>
      <p:sp>
        <p:nvSpPr>
          <p:cNvPr id="4" name="Slide Number Placeholder 3"/>
          <p:cNvSpPr>
            <a:spLocks noGrp="1"/>
          </p:cNvSpPr>
          <p:nvPr>
            <p:ph type="sldNum" sz="quarter" idx="12"/>
          </p:nvPr>
        </p:nvSpPr>
        <p:spPr/>
        <p:txBody>
          <a:bodyPr/>
          <a:lstStyle/>
          <a:p>
            <a:pPr>
              <a:defRPr/>
            </a:pPr>
            <a:fld id="{5CA7005F-0911-4DD4-93C4-63837FBCD5BB}" type="slidenum">
              <a:rPr lang="en-US" smtClean="0"/>
              <a:pPr>
                <a:defRPr/>
              </a:pPr>
              <a:t>6</a:t>
            </a:fld>
            <a:endParaRPr lang="en-US" dirty="0"/>
          </a:p>
        </p:txBody>
      </p:sp>
    </p:spTree>
    <p:extLst>
      <p:ext uri="{BB962C8B-B14F-4D97-AF65-F5344CB8AC3E}">
        <p14:creationId xmlns:p14="http://schemas.microsoft.com/office/powerpoint/2010/main" val="3106487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Silver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NNL Silver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715</Words>
  <Application>Microsoft Office PowerPoint</Application>
  <PresentationFormat>On-screen Show (4:3)</PresentationFormat>
  <Paragraphs>108</Paragraphs>
  <Slides>6</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MS PGothic</vt:lpstr>
      <vt:lpstr>MS PGothic</vt:lpstr>
      <vt:lpstr>Arial</vt:lpstr>
      <vt:lpstr>Calibri</vt:lpstr>
      <vt:lpstr>1_PNNL Silver Theme</vt:lpstr>
      <vt:lpstr>PNNL Silver Theme</vt:lpstr>
      <vt:lpstr>2_PNNL Silver Theme</vt:lpstr>
      <vt:lpstr>3_PNNL Silver Theme</vt:lpstr>
      <vt:lpstr>4_PNNL Silver Theme</vt:lpstr>
      <vt:lpstr>Provenance Research</vt:lpstr>
      <vt:lpstr>Provenance Goals</vt:lpstr>
      <vt:lpstr>Provenance for Reproducibility and Performance Provenance</vt:lpstr>
      <vt:lpstr>Status</vt:lpstr>
      <vt:lpstr>ACME – IPPD – Panorama Collaboration</vt:lpstr>
      <vt:lpstr>Thank You! bibi.raju@pnnl.gov</vt:lpstr>
    </vt:vector>
  </TitlesOfParts>
  <Company>PNNL IM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Research</dc:title>
  <dc:creator>Raju, Bibi</dc:creator>
  <cp:lastModifiedBy>Raju, Bibi</cp:lastModifiedBy>
  <cp:revision>73</cp:revision>
  <dcterms:created xsi:type="dcterms:W3CDTF">2015-12-07T06:15:16Z</dcterms:created>
  <dcterms:modified xsi:type="dcterms:W3CDTF">2015-12-09T05:05:01Z</dcterms:modified>
</cp:coreProperties>
</file>