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17"/>
  </p:notesMasterIdLst>
  <p:handoutMasterIdLst>
    <p:handoutMasterId r:id="rId18"/>
  </p:handoutMasterIdLst>
  <p:sldIdLst>
    <p:sldId id="493" r:id="rId2"/>
    <p:sldId id="598" r:id="rId3"/>
    <p:sldId id="586" r:id="rId4"/>
    <p:sldId id="599" r:id="rId5"/>
    <p:sldId id="588" r:id="rId6"/>
    <p:sldId id="587" r:id="rId7"/>
    <p:sldId id="589" r:id="rId8"/>
    <p:sldId id="596" r:id="rId9"/>
    <p:sldId id="594" r:id="rId10"/>
    <p:sldId id="595" r:id="rId11"/>
    <p:sldId id="590" r:id="rId12"/>
    <p:sldId id="597" r:id="rId13"/>
    <p:sldId id="591" r:id="rId14"/>
    <p:sldId id="593" r:id="rId15"/>
    <p:sldId id="580"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1CFDD"/>
    <a:srgbClr val="10D6A2"/>
    <a:srgbClr val="AEF8E5"/>
    <a:srgbClr val="2DEFBC"/>
    <a:srgbClr val="C7D9F0"/>
    <a:srgbClr val="0F4F97"/>
    <a:srgbClr val="F6CE86"/>
    <a:srgbClr val="0A8464"/>
    <a:srgbClr val="0DB78A"/>
    <a:srgbClr val="D68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86411" autoAdjust="0"/>
  </p:normalViewPr>
  <p:slideViewPr>
    <p:cSldViewPr>
      <p:cViewPr varScale="1">
        <p:scale>
          <a:sx n="100" d="100"/>
          <a:sy n="100" d="100"/>
        </p:scale>
        <p:origin x="1144" y="184"/>
      </p:cViewPr>
      <p:guideLst>
        <p:guide orient="horz" pos="905"/>
        <p:guide orient="horz" pos="4002"/>
        <p:guide pos="3840"/>
      </p:guideLst>
    </p:cSldViewPr>
  </p:slideViewPr>
  <p:outlineViewPr>
    <p:cViewPr>
      <p:scale>
        <a:sx n="33" d="100"/>
        <a:sy n="33" d="100"/>
      </p:scale>
      <p:origin x="0" y="-1144"/>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12/4/18</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12/4/18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Monolithic code structure; Code has inconsistent formatting; Liberal use of global variables; Really large functions</a:t>
            </a:r>
          </a:p>
          <a:p>
            <a:r>
              <a:rPr lang="en-US" dirty="0"/>
              <a:t>Some scripts in repo, some scripts on mirror; no </a:t>
            </a:r>
            <a:r>
              <a:rPr lang="en-US" dirty="0" err="1"/>
              <a:t>namespacing</a:t>
            </a:r>
            <a:r>
              <a:rPr lang="en-US" dirty="0"/>
              <a:t> when a script is sourced</a:t>
            </a:r>
          </a:p>
          <a:p>
            <a:r>
              <a:rPr lang="en-US" dirty="0"/>
              <a:t>Some hard to read code</a:t>
            </a:r>
          </a:p>
          <a:p>
            <a:r>
              <a:rPr lang="en-US" dirty="0"/>
              <a:t>Errors in Bash could fail silently if not explicitly handled. “set –e” not activated</a:t>
            </a:r>
          </a:p>
          <a:p>
            <a:r>
              <a:rPr lang="en-US" dirty="0"/>
              <a:t>No linting led to inconsistent code style;</a:t>
            </a:r>
          </a:p>
          <a:p>
            <a:endParaRPr lang="en-US" dirty="0"/>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21431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addresses several long standing problems such as a lack of error handling, lack of extensibility, and a complicated </a:t>
            </a:r>
            <a:r>
              <a:rPr lang="en-US"/>
              <a:t>installation process</a:t>
            </a:r>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85909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Versioning link: https://</a:t>
            </a:r>
            <a:r>
              <a:rPr lang="en-US" dirty="0" err="1"/>
              <a:t>semver.org</a:t>
            </a:r>
            <a:r>
              <a:rPr lang="en-US" dirty="0"/>
              <a:t>/</a:t>
            </a:r>
          </a:p>
        </p:txBody>
      </p:sp>
      <p:sp>
        <p:nvSpPr>
          <p:cNvPr id="4" name="Slide Number Placeholder 3"/>
          <p:cNvSpPr>
            <a:spLocks noGrp="1"/>
          </p:cNvSpPr>
          <p:nvPr>
            <p:ph type="sldNum" sz="quarter" idx="5"/>
          </p:nvPr>
        </p:nvSpPr>
        <p:spPr/>
        <p:txBody>
          <a:bodyPr/>
          <a:lstStyle/>
          <a:p>
            <a:fld id="{4CFDF800-FE0E-A944-8AC1-D57C07B352FC}" type="slidenum">
              <a:rPr lang="en-US" smtClean="0"/>
              <a:pPr/>
              <a:t>11</a:t>
            </a:fld>
            <a:endParaRPr lang="en-US" dirty="0"/>
          </a:p>
        </p:txBody>
      </p:sp>
    </p:spTree>
    <p:extLst>
      <p:ext uri="{BB962C8B-B14F-4D97-AF65-F5344CB8AC3E}">
        <p14:creationId xmlns:p14="http://schemas.microsoft.com/office/powerpoint/2010/main" val="21244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Lina’s poster</a:t>
            </a:r>
          </a:p>
        </p:txBody>
      </p:sp>
      <p:sp>
        <p:nvSpPr>
          <p:cNvPr id="4" name="Slide Number Placeholder 3"/>
          <p:cNvSpPr>
            <a:spLocks noGrp="1"/>
          </p:cNvSpPr>
          <p:nvPr>
            <p:ph type="sldNum" sz="quarter" idx="5"/>
          </p:nvPr>
        </p:nvSpPr>
        <p:spPr/>
        <p:txBody>
          <a:bodyPr/>
          <a:lstStyle/>
          <a:p>
            <a:fld id="{4CFDF800-FE0E-A944-8AC1-D57C07B352FC}" type="slidenum">
              <a:rPr lang="en-US" smtClean="0"/>
              <a:pPr/>
              <a:t>12</a:t>
            </a:fld>
            <a:endParaRPr lang="en-US" dirty="0"/>
          </a:p>
        </p:txBody>
      </p:sp>
    </p:spTree>
    <p:extLst>
      <p:ext uri="{BB962C8B-B14F-4D97-AF65-F5344CB8AC3E}">
        <p14:creationId xmlns:p14="http://schemas.microsoft.com/office/powerpoint/2010/main" val="64632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Nathan’s poster</a:t>
            </a:r>
          </a:p>
        </p:txBody>
      </p:sp>
      <p:sp>
        <p:nvSpPr>
          <p:cNvPr id="4" name="Slide Number Placeholder 3"/>
          <p:cNvSpPr>
            <a:spLocks noGrp="1"/>
          </p:cNvSpPr>
          <p:nvPr>
            <p:ph type="sldNum" sz="quarter" idx="5"/>
          </p:nvPr>
        </p:nvSpPr>
        <p:spPr/>
        <p:txBody>
          <a:bodyPr/>
          <a:lstStyle/>
          <a:p>
            <a:fld id="{4CFDF800-FE0E-A944-8AC1-D57C07B352FC}" type="slidenum">
              <a:rPr lang="en-US" smtClean="0"/>
              <a:pPr/>
              <a:t>14</a:t>
            </a:fld>
            <a:endParaRPr lang="en-US" dirty="0"/>
          </a:p>
        </p:txBody>
      </p:sp>
    </p:spTree>
    <p:extLst>
      <p:ext uri="{BB962C8B-B14F-4D97-AF65-F5344CB8AC3E}">
        <p14:creationId xmlns:p14="http://schemas.microsoft.com/office/powerpoint/2010/main" val="21265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95851" y="565126"/>
            <a:ext cx="10562804" cy="1447576"/>
          </a:xfrm>
        </p:spPr>
        <p:txBody>
          <a:bodyPr anchor="b" anchorCtr="0"/>
          <a:lstStyle>
            <a:lvl1pPr>
              <a:lnSpc>
                <a:spcPts val="3800"/>
              </a:lnSpc>
              <a:defRPr sz="3600" b="1" i="0">
                <a:solidFill>
                  <a:schemeClr val="accent1">
                    <a:lumMod val="75000"/>
                  </a:schemeClr>
                </a:solidFill>
                <a:effectLst/>
                <a:latin typeface="Franklin Gothic Medium" panose="020B0603020102020204" pitchFamily="34" charset="0"/>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595851" y="2024863"/>
            <a:ext cx="7095704" cy="369888"/>
          </a:xfrm>
        </p:spPr>
        <p:txBody>
          <a:bodyPr>
            <a:noAutofit/>
          </a:bodyPr>
          <a:lstStyle>
            <a:lvl1pPr>
              <a:lnSpc>
                <a:spcPts val="2200"/>
              </a:lnSpc>
              <a:buNone/>
              <a:defRPr sz="2000" b="0">
                <a:solidFill>
                  <a:schemeClr val="accent1">
                    <a:lumMod val="75000"/>
                  </a:schemeClr>
                </a:solidFill>
                <a:latin typeface="Franklin Gothic Medium" panose="020B0603020102020204" pitchFamily="34" charset="0"/>
                <a:cs typeface="Arial"/>
              </a:defRPr>
            </a:lvl1pPr>
            <a:lvl2pPr>
              <a:buNone/>
              <a:defRPr/>
            </a:lvl2pPr>
            <a:lvl3pPr>
              <a:buNone/>
              <a:defRPr/>
            </a:lvl3pPr>
            <a:lvl4pPr>
              <a:buNone/>
              <a:defRPr/>
            </a:lvl4pPr>
            <a:lvl5pPr>
              <a:buNone/>
              <a:defRPr/>
            </a:lvl5pPr>
          </a:lstStyle>
          <a:p>
            <a:pPr lvl="0"/>
            <a:r>
              <a:rPr lang="en-US"/>
              <a:t>Edit Master text styles</a:t>
            </a:r>
          </a:p>
        </p:txBody>
      </p:sp>
      <p:sp>
        <p:nvSpPr>
          <p:cNvPr id="3" name="Text Placeholder 2"/>
          <p:cNvSpPr>
            <a:spLocks noGrp="1"/>
          </p:cNvSpPr>
          <p:nvPr>
            <p:ph type="body" sz="quarter" idx="14" hasCustomPrompt="1"/>
          </p:nvPr>
        </p:nvSpPr>
        <p:spPr>
          <a:xfrm>
            <a:off x="6096002" y="3096715"/>
            <a:ext cx="5486399" cy="477838"/>
          </a:xfrm>
        </p:spPr>
        <p:txBody>
          <a:bodyPr rIns="182880" anchor="b" anchorCtr="0">
            <a:noAutofit/>
          </a:bodyPr>
          <a:lstStyle>
            <a:lvl1pPr marL="57149" indent="0" algn="r">
              <a:spcBef>
                <a:spcPts val="0"/>
              </a:spcBef>
              <a:buNone/>
              <a:defRPr sz="1600" b="0">
                <a:latin typeface="Franklin Gothic Medium" panose="020B0603020102020204" pitchFamily="34" charset="0"/>
              </a:defRPr>
            </a:lvl1pPr>
            <a:lvl2pPr marL="342891" indent="0" algn="r">
              <a:buNone/>
              <a:defRPr sz="1600" b="0"/>
            </a:lvl2pPr>
            <a:lvl3pPr marL="628635" indent="0" algn="r">
              <a:buNone/>
              <a:defRPr sz="1600" b="0"/>
            </a:lvl3pPr>
            <a:lvl4pPr marL="857229" indent="0" algn="r">
              <a:buNone/>
              <a:defRPr sz="1600" b="0"/>
            </a:lvl4pPr>
            <a:lvl5pPr marL="1085824" indent="0" algn="r">
              <a:buNone/>
              <a:defRPr sz="1600" b="0"/>
            </a:lvl5pPr>
          </a:lstStyle>
          <a:p>
            <a:pPr lvl="0"/>
            <a:r>
              <a:rPr lang="en-US" dirty="0"/>
              <a:t>Authors Name</a:t>
            </a:r>
          </a:p>
          <a:p>
            <a:pPr lvl="0"/>
            <a:r>
              <a:rPr lang="en-US" dirty="0"/>
              <a:t>Title</a:t>
            </a:r>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chemeClr val="tx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C3377-2151-7047-B063-0E954A8E49BA}"/>
              </a:ext>
            </a:extLst>
          </p:cNvPr>
          <p:cNvPicPr>
            <a:picLocks noChangeAspect="1"/>
          </p:cNvPicPr>
          <p:nvPr userDrawn="1"/>
        </p:nvPicPr>
        <p:blipFill rotWithShape="1">
          <a:blip r:embed="rId2"/>
          <a:srcRect b="48617"/>
          <a:stretch/>
        </p:blipFill>
        <p:spPr>
          <a:xfrm>
            <a:off x="4259108" y="2457958"/>
            <a:ext cx="3657600" cy="1879375"/>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9AFAF-A821-B141-80A4-4CBD788658EF}"/>
              </a:ext>
            </a:extLst>
          </p:cNvPr>
          <p:cNvSpPr/>
          <p:nvPr userDrawn="1"/>
        </p:nvSpPr>
        <p:spPr bwMode="auto">
          <a:xfrm>
            <a:off x="0" y="97651"/>
            <a:ext cx="12192000" cy="6745111"/>
          </a:xfrm>
          <a:prstGeom prst="rect">
            <a:avLst/>
          </a:prstGeom>
          <a:gradFill>
            <a:gsLst>
              <a:gs pos="33000">
                <a:schemeClr val="tx2">
                  <a:lumMod val="81000"/>
                  <a:lumOff val="19000"/>
                </a:schemeClr>
              </a:gs>
              <a:gs pos="54000">
                <a:schemeClr val="tx2">
                  <a:lumMod val="79000"/>
                  <a:lumOff val="21000"/>
                </a:schemeClr>
              </a:gs>
              <a:gs pos="0">
                <a:schemeClr val="tx2">
                  <a:lumMod val="75000"/>
                </a:schemeClr>
              </a:gs>
              <a:gs pos="100000">
                <a:schemeClr val="tx2">
                  <a:lumMod val="75000"/>
                </a:schemeClr>
              </a:gs>
            </a:gsLst>
            <a:lin ang="5400000" scaled="1"/>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latin typeface="Franklin Gothic Medium" panose="020B0603020102020204" pitchFamily="34" charset="0"/>
            </a:endParaRPr>
          </a:p>
        </p:txBody>
      </p:sp>
      <p:sp>
        <p:nvSpPr>
          <p:cNvPr id="2" name="Title 1"/>
          <p:cNvSpPr>
            <a:spLocks noGrp="1"/>
          </p:cNvSpPr>
          <p:nvPr>
            <p:ph type="title"/>
          </p:nvPr>
        </p:nvSpPr>
        <p:spPr>
          <a:xfrm>
            <a:off x="609600" y="700196"/>
            <a:ext cx="10972800" cy="1005840"/>
          </a:xfrm>
        </p:spPr>
        <p:txBody>
          <a:bodyPr>
            <a:scene3d>
              <a:camera prst="orthographicFront"/>
              <a:lightRig rig="threePt" dir="t">
                <a:rot lat="0" lon="0" rev="4800000"/>
              </a:lightRig>
            </a:scene3d>
            <a:sp3d prstMaterial="matte"/>
          </a:bodyPr>
          <a:lstStyle>
            <a:lvl1pPr>
              <a:defRPr>
                <a:solidFill>
                  <a:schemeClr val="tx2">
                    <a:lumMod val="20000"/>
                    <a:lumOff val="80000"/>
                  </a:schemeClr>
                </a:solidFill>
                <a:latin typeface="Franklin Gothic Medium" panose="020B0603020102020204" pitchFamily="34" charset="0"/>
              </a:defRPr>
            </a:lvl1pPr>
          </a:lstStyle>
          <a:p>
            <a:r>
              <a:rPr kumimoji="0" lang="en-US" dirty="0"/>
              <a:t>Click to edit Master title style</a:t>
            </a:r>
          </a:p>
        </p:txBody>
      </p:sp>
      <p:sp>
        <p:nvSpPr>
          <p:cNvPr id="3" name="Rectangle 2">
            <a:extLst>
              <a:ext uri="{FF2B5EF4-FFF2-40B4-BE49-F238E27FC236}">
                <a16:creationId xmlns:a16="http://schemas.microsoft.com/office/drawing/2014/main" id="{7801BA5B-D7B2-A040-A344-A3EFC28E5CE5}"/>
              </a:ext>
            </a:extLst>
          </p:cNvPr>
          <p:cNvSpPr/>
          <p:nvPr userDrawn="1"/>
        </p:nvSpPr>
        <p:spPr>
          <a:xfrm>
            <a:off x="0" y="0"/>
            <a:ext cx="12192000" cy="112889"/>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Franklin Gothic Medium" panose="020B0603020102020204" pitchFamily="34" charset="0"/>
            </a:endParaRPr>
          </a:p>
        </p:txBody>
      </p:sp>
      <p:sp>
        <p:nvSpPr>
          <p:cNvPr id="5" name="Content Placeholder 2">
            <a:extLst>
              <a:ext uri="{FF2B5EF4-FFF2-40B4-BE49-F238E27FC236}">
                <a16:creationId xmlns:a16="http://schemas.microsoft.com/office/drawing/2014/main" id="{4E6279B5-BD3D-8D46-9654-CC83363B82D5}"/>
              </a:ext>
            </a:extLst>
          </p:cNvPr>
          <p:cNvSpPr>
            <a:spLocks noGrp="1"/>
          </p:cNvSpPr>
          <p:nvPr>
            <p:ph idx="1"/>
          </p:nvPr>
        </p:nvSpPr>
        <p:spPr>
          <a:xfrm>
            <a:off x="609600" y="1706037"/>
            <a:ext cx="10972800" cy="4906889"/>
          </a:xfrm>
        </p:spPr>
        <p:txBody>
          <a:bodyPr lIns="0" bIns="0"/>
          <a:lstStyle>
            <a:lvl1pPr eaLnBrk="1" latinLnBrk="0" hangingPunct="1">
              <a:spcBef>
                <a:spcPts val="1800"/>
              </a:spcBef>
              <a:spcAft>
                <a:spcPts val="0"/>
              </a:spcAft>
              <a:buClr>
                <a:schemeClr val="bg1"/>
              </a:buClr>
              <a:defRPr>
                <a:solidFill>
                  <a:schemeClr val="bg1"/>
                </a:solidFill>
                <a:latin typeface="Franklin Gothic Medium" panose="020B0603020102020204" pitchFamily="34" charset="0"/>
              </a:defRPr>
            </a:lvl1pPr>
            <a:lvl2pPr eaLnBrk="1" latinLnBrk="0" hangingPunct="1">
              <a:spcAft>
                <a:spcPts val="0"/>
              </a:spcAft>
              <a:defRPr>
                <a:solidFill>
                  <a:schemeClr val="bg1"/>
                </a:solidFill>
                <a:latin typeface="Franklin Gothic Medium" panose="020B0603020102020204" pitchFamily="34" charset="0"/>
              </a:defRPr>
            </a:lvl2pPr>
            <a:lvl3pPr eaLnBrk="1" latinLnBrk="0" hangingPunct="1">
              <a:spcAft>
                <a:spcPts val="0"/>
              </a:spcAft>
              <a:defRPr>
                <a:solidFill>
                  <a:schemeClr val="bg1"/>
                </a:solidFill>
                <a:latin typeface="Franklin Gothic Medium" panose="020B0603020102020204" pitchFamily="34" charset="0"/>
              </a:defRPr>
            </a:lvl3pPr>
            <a:lvl4pPr eaLnBrk="1" latinLnBrk="0" hangingPunct="1">
              <a:spcAft>
                <a:spcPts val="0"/>
              </a:spcAft>
              <a:defRPr>
                <a:solidFill>
                  <a:schemeClr val="bg1"/>
                </a:solidFill>
                <a:latin typeface="Franklin Gothic Medium" panose="020B0603020102020204" pitchFamily="34" charset="0"/>
              </a:defRPr>
            </a:lvl4pPr>
            <a:lvl5pPr eaLnBrk="1" latinLnBrk="0" hangingPunct="1">
              <a:spcAft>
                <a:spcPts val="0"/>
              </a:spcAft>
              <a:defRPr>
                <a:solidFill>
                  <a:schemeClr val="bg1"/>
                </a:solidFill>
                <a:latin typeface="Franklin Gothic Medium" panose="020B0603020102020204" pitchFamily="34" charset="0"/>
              </a:defRPr>
            </a:lvl5p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9AFAF-A821-B141-80A4-4CBD788658EF}"/>
              </a:ext>
            </a:extLst>
          </p:cNvPr>
          <p:cNvSpPr/>
          <p:nvPr userDrawn="1"/>
        </p:nvSpPr>
        <p:spPr bwMode="auto">
          <a:xfrm>
            <a:off x="4782394" y="97651"/>
            <a:ext cx="7409607" cy="6745111"/>
          </a:xfrm>
          <a:prstGeom prst="rect">
            <a:avLst/>
          </a:prstGeom>
          <a:gradFill>
            <a:gsLst>
              <a:gs pos="33000">
                <a:schemeClr val="tx2">
                  <a:lumMod val="81000"/>
                  <a:lumOff val="19000"/>
                </a:schemeClr>
              </a:gs>
              <a:gs pos="54000">
                <a:schemeClr val="tx2">
                  <a:lumMod val="79000"/>
                  <a:lumOff val="21000"/>
                </a:schemeClr>
              </a:gs>
              <a:gs pos="0">
                <a:schemeClr val="tx2">
                  <a:lumMod val="75000"/>
                </a:schemeClr>
              </a:gs>
              <a:gs pos="100000">
                <a:schemeClr val="tx2">
                  <a:lumMod val="75000"/>
                </a:schemeClr>
              </a:gs>
            </a:gsLst>
            <a:lin ang="5400000" scaled="1"/>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latin typeface="Franklin Gothic Medium" panose="020B0603020102020204" pitchFamily="34" charset="0"/>
            </a:endParaRPr>
          </a:p>
        </p:txBody>
      </p:sp>
      <p:sp>
        <p:nvSpPr>
          <p:cNvPr id="3" name="Rectangle 2">
            <a:extLst>
              <a:ext uri="{FF2B5EF4-FFF2-40B4-BE49-F238E27FC236}">
                <a16:creationId xmlns:a16="http://schemas.microsoft.com/office/drawing/2014/main" id="{7801BA5B-D7B2-A040-A344-A3EFC28E5CE5}"/>
              </a:ext>
            </a:extLst>
          </p:cNvPr>
          <p:cNvSpPr/>
          <p:nvPr userDrawn="1"/>
        </p:nvSpPr>
        <p:spPr>
          <a:xfrm>
            <a:off x="0" y="0"/>
            <a:ext cx="12192000" cy="112889"/>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B1EA9EC3-34D2-3F4F-B284-2C57717EA8EA}"/>
              </a:ext>
            </a:extLst>
          </p:cNvPr>
          <p:cNvSpPr>
            <a:spLocks noGrp="1"/>
          </p:cNvSpPr>
          <p:nvPr>
            <p:ph idx="1"/>
          </p:nvPr>
        </p:nvSpPr>
        <p:spPr>
          <a:xfrm>
            <a:off x="5340741" y="1706037"/>
            <a:ext cx="6728867" cy="4906889"/>
          </a:xfrm>
        </p:spPr>
        <p:txBody>
          <a:bodyPr lIns="0" bIns="0"/>
          <a:lstStyle>
            <a:lvl1pPr eaLnBrk="1" latinLnBrk="0" hangingPunct="1">
              <a:spcBef>
                <a:spcPts val="1800"/>
              </a:spcBef>
              <a:spcAft>
                <a:spcPts val="0"/>
              </a:spcAft>
              <a:buClr>
                <a:schemeClr val="bg1"/>
              </a:buClr>
              <a:defRPr>
                <a:solidFill>
                  <a:schemeClr val="bg1"/>
                </a:solidFill>
                <a:latin typeface="Franklin Gothic Medium" panose="020B0603020102020204" pitchFamily="34" charset="0"/>
              </a:defRPr>
            </a:lvl1pPr>
            <a:lvl2pPr eaLnBrk="1" latinLnBrk="0" hangingPunct="1">
              <a:spcAft>
                <a:spcPts val="0"/>
              </a:spcAft>
              <a:defRPr>
                <a:solidFill>
                  <a:schemeClr val="bg1"/>
                </a:solidFill>
                <a:latin typeface="Franklin Gothic Medium" panose="020B0603020102020204" pitchFamily="34" charset="0"/>
              </a:defRPr>
            </a:lvl2pPr>
            <a:lvl3pPr eaLnBrk="1" latinLnBrk="0" hangingPunct="1">
              <a:spcAft>
                <a:spcPts val="0"/>
              </a:spcAft>
              <a:defRPr>
                <a:solidFill>
                  <a:schemeClr val="bg1"/>
                </a:solidFill>
                <a:latin typeface="Franklin Gothic Medium" panose="020B0603020102020204" pitchFamily="34" charset="0"/>
              </a:defRPr>
            </a:lvl3pPr>
            <a:lvl4pPr eaLnBrk="1" latinLnBrk="0" hangingPunct="1">
              <a:spcAft>
                <a:spcPts val="0"/>
              </a:spcAft>
              <a:defRPr>
                <a:solidFill>
                  <a:schemeClr val="bg1"/>
                </a:solidFill>
                <a:latin typeface="Franklin Gothic Medium" panose="020B0603020102020204" pitchFamily="34" charset="0"/>
              </a:defRPr>
            </a:lvl4pPr>
            <a:lvl5pPr eaLnBrk="1" latinLnBrk="0" hangingPunct="1">
              <a:spcAft>
                <a:spcPts val="0"/>
              </a:spcAft>
              <a:defRPr>
                <a:solidFill>
                  <a:schemeClr val="bg1"/>
                </a:solidFill>
                <a:latin typeface="Franklin Gothic Medium" panose="020B0603020102020204" pitchFamily="34" charset="0"/>
              </a:defRPr>
            </a:lvl5p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Content Placeholder 2">
            <a:extLst>
              <a:ext uri="{FF2B5EF4-FFF2-40B4-BE49-F238E27FC236}">
                <a16:creationId xmlns:a16="http://schemas.microsoft.com/office/drawing/2014/main" id="{B67A36E0-0920-9B43-AB29-9D7B6562EFAE}"/>
              </a:ext>
            </a:extLst>
          </p:cNvPr>
          <p:cNvSpPr>
            <a:spLocks noGrp="1"/>
          </p:cNvSpPr>
          <p:nvPr>
            <p:ph idx="10" hasCustomPrompt="1"/>
          </p:nvPr>
        </p:nvSpPr>
        <p:spPr>
          <a:xfrm>
            <a:off x="609601" y="1712376"/>
            <a:ext cx="3597751" cy="4894211"/>
          </a:xfrm>
        </p:spPr>
        <p:txBody>
          <a:bodyPr/>
          <a:lstStyle>
            <a:lvl1pPr>
              <a:spcBef>
                <a:spcPts val="1200"/>
              </a:spcBef>
              <a:spcAft>
                <a:spcPts val="600"/>
              </a:spcAft>
              <a:defRPr>
                <a:latin typeface="Franklin Gothic Medium" panose="020B0603020102020204" pitchFamily="34" charset="0"/>
              </a:defRPr>
            </a:lvl1pPr>
            <a:lvl2pPr>
              <a:spcAft>
                <a:spcPts val="600"/>
              </a:spcAft>
              <a:defRPr>
                <a:latin typeface="Franklin Gothic Medium" panose="020B0603020102020204" pitchFamily="34" charset="0"/>
              </a:defRPr>
            </a:lvl2pPr>
            <a:lvl3pPr>
              <a:spcAft>
                <a:spcPts val="600"/>
              </a:spcAft>
              <a:defRPr>
                <a:latin typeface="Franklin Gothic Medium" panose="020B0603020102020204" pitchFamily="34" charset="0"/>
              </a:defRPr>
            </a:lvl3pPr>
            <a:lvl4pPr>
              <a:spcAft>
                <a:spcPts val="600"/>
              </a:spcAft>
              <a:defRPr>
                <a:latin typeface="Franklin Gothic Medium" panose="020B0603020102020204" pitchFamily="34" charset="0"/>
              </a:defRPr>
            </a:lvl4pPr>
            <a:lvl5pPr>
              <a:spcAft>
                <a:spcPts val="600"/>
              </a:spcAft>
              <a:defRPr>
                <a:latin typeface="Franklin Gothic Medium" panose="020B0603020102020204" pitchFamily="34" charset="0"/>
              </a:defRPr>
            </a:lvl5pPr>
          </a:lstStyle>
          <a:p>
            <a:pPr lvl="0" eaLnBrk="1" latinLnBrk="0" hangingPunct="1"/>
            <a:r>
              <a:rPr lang="en-US" dirty="0"/>
              <a:t>Click to edit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Title 11">
            <a:extLst>
              <a:ext uri="{FF2B5EF4-FFF2-40B4-BE49-F238E27FC236}">
                <a16:creationId xmlns:a16="http://schemas.microsoft.com/office/drawing/2014/main" id="{35901654-76AC-EE43-AF1A-92F8338276F8}"/>
              </a:ext>
            </a:extLst>
          </p:cNvPr>
          <p:cNvSpPr>
            <a:spLocks noGrp="1"/>
          </p:cNvSpPr>
          <p:nvPr>
            <p:ph type="title" hasCustomPrompt="1"/>
          </p:nvPr>
        </p:nvSpPr>
        <p:spPr>
          <a:xfrm>
            <a:off x="609601" y="870433"/>
            <a:ext cx="3597751" cy="603204"/>
          </a:xfrm>
        </p:spPr>
        <p:txBody>
          <a:bodyPr/>
          <a:lstStyle>
            <a:lvl1pPr>
              <a:defRPr>
                <a:latin typeface="Franklin Gothic Medium" panose="020B0603020102020204" pitchFamily="34" charset="0"/>
              </a:defRPr>
            </a:lvl1pPr>
          </a:lstStyle>
          <a:p>
            <a:r>
              <a:rPr lang="en-US" dirty="0"/>
              <a:t>Click to edit style</a:t>
            </a:r>
          </a:p>
        </p:txBody>
      </p:sp>
    </p:spTree>
    <p:extLst>
      <p:ext uri="{BB962C8B-B14F-4D97-AF65-F5344CB8AC3E}">
        <p14:creationId xmlns:p14="http://schemas.microsoft.com/office/powerpoint/2010/main" val="20079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9AFAF-A821-B141-80A4-4CBD788658EF}"/>
              </a:ext>
            </a:extLst>
          </p:cNvPr>
          <p:cNvSpPr/>
          <p:nvPr userDrawn="1"/>
        </p:nvSpPr>
        <p:spPr bwMode="auto">
          <a:xfrm>
            <a:off x="7371844" y="97651"/>
            <a:ext cx="4820155" cy="6745111"/>
          </a:xfrm>
          <a:prstGeom prst="rect">
            <a:avLst/>
          </a:prstGeom>
          <a:gradFill>
            <a:gsLst>
              <a:gs pos="33000">
                <a:schemeClr val="tx2">
                  <a:lumMod val="81000"/>
                  <a:lumOff val="19000"/>
                </a:schemeClr>
              </a:gs>
              <a:gs pos="54000">
                <a:schemeClr val="tx2">
                  <a:lumMod val="79000"/>
                  <a:lumOff val="21000"/>
                </a:schemeClr>
              </a:gs>
              <a:gs pos="0">
                <a:schemeClr val="tx2">
                  <a:lumMod val="75000"/>
                </a:schemeClr>
              </a:gs>
              <a:gs pos="100000">
                <a:schemeClr val="tx2">
                  <a:lumMod val="75000"/>
                </a:schemeClr>
              </a:gs>
            </a:gsLst>
            <a:lin ang="5400000" scaled="1"/>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latin typeface="Franklin Gothic Medium" panose="020B0603020102020204" pitchFamily="34" charset="0"/>
            </a:endParaRPr>
          </a:p>
        </p:txBody>
      </p:sp>
      <p:sp>
        <p:nvSpPr>
          <p:cNvPr id="3" name="Rectangle 2">
            <a:extLst>
              <a:ext uri="{FF2B5EF4-FFF2-40B4-BE49-F238E27FC236}">
                <a16:creationId xmlns:a16="http://schemas.microsoft.com/office/drawing/2014/main" id="{7801BA5B-D7B2-A040-A344-A3EFC28E5CE5}"/>
              </a:ext>
            </a:extLst>
          </p:cNvPr>
          <p:cNvSpPr/>
          <p:nvPr userDrawn="1"/>
        </p:nvSpPr>
        <p:spPr>
          <a:xfrm>
            <a:off x="0" y="0"/>
            <a:ext cx="12192000" cy="112889"/>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B1EA9EC3-34D2-3F4F-B284-2C57717EA8EA}"/>
              </a:ext>
            </a:extLst>
          </p:cNvPr>
          <p:cNvSpPr>
            <a:spLocks noGrp="1"/>
          </p:cNvSpPr>
          <p:nvPr>
            <p:ph idx="1" hasCustomPrompt="1"/>
          </p:nvPr>
        </p:nvSpPr>
        <p:spPr>
          <a:xfrm>
            <a:off x="8011115" y="1706037"/>
            <a:ext cx="4058492" cy="4906889"/>
          </a:xfrm>
        </p:spPr>
        <p:txBody>
          <a:bodyPr lIns="0" bIns="0"/>
          <a:lstStyle>
            <a:lvl1pPr eaLnBrk="1" latinLnBrk="0" hangingPunct="1">
              <a:spcBef>
                <a:spcPts val="1800"/>
              </a:spcBef>
              <a:spcAft>
                <a:spcPts val="0"/>
              </a:spcAft>
              <a:buClr>
                <a:schemeClr val="bg1"/>
              </a:buClr>
              <a:defRPr>
                <a:solidFill>
                  <a:schemeClr val="bg1"/>
                </a:solidFill>
                <a:latin typeface="Franklin Gothic Medium" panose="020B0603020102020204" pitchFamily="34" charset="0"/>
              </a:defRPr>
            </a:lvl1pPr>
            <a:lvl2pPr eaLnBrk="1" latinLnBrk="0" hangingPunct="1">
              <a:spcAft>
                <a:spcPts val="0"/>
              </a:spcAft>
              <a:defRPr>
                <a:solidFill>
                  <a:schemeClr val="bg1"/>
                </a:solidFill>
                <a:latin typeface="Franklin Gothic Medium" panose="020B0603020102020204" pitchFamily="34" charset="0"/>
              </a:defRPr>
            </a:lvl2pPr>
            <a:lvl3pPr eaLnBrk="1" latinLnBrk="0" hangingPunct="1">
              <a:spcAft>
                <a:spcPts val="0"/>
              </a:spcAft>
              <a:defRPr>
                <a:solidFill>
                  <a:schemeClr val="bg1"/>
                </a:solidFill>
                <a:latin typeface="Franklin Gothic Medium" panose="020B0603020102020204" pitchFamily="34" charset="0"/>
              </a:defRPr>
            </a:lvl3pPr>
            <a:lvl4pPr eaLnBrk="1" latinLnBrk="0" hangingPunct="1">
              <a:spcAft>
                <a:spcPts val="0"/>
              </a:spcAft>
              <a:defRPr>
                <a:solidFill>
                  <a:schemeClr val="bg1"/>
                </a:solidFill>
                <a:latin typeface="Franklin Gothic Medium" panose="020B0603020102020204" pitchFamily="34" charset="0"/>
              </a:defRPr>
            </a:lvl4pPr>
            <a:lvl5pPr eaLnBrk="1" latinLnBrk="0" hangingPunct="1">
              <a:spcAft>
                <a:spcPts val="0"/>
              </a:spcAft>
              <a:defRPr>
                <a:solidFill>
                  <a:schemeClr val="bg1"/>
                </a:solidFill>
                <a:latin typeface="Franklin Gothic Medium" panose="020B0603020102020204" pitchFamily="34" charset="0"/>
              </a:defRPr>
            </a:lvl5pPr>
          </a:lstStyle>
          <a:p>
            <a:pPr lvl="0" eaLnBrk="1" latinLnBrk="0" hangingPunct="1"/>
            <a:r>
              <a:rPr kumimoji="0" lang="en-US" dirty="0"/>
              <a:t>Click to edit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Content Placeholder 2">
            <a:extLst>
              <a:ext uri="{FF2B5EF4-FFF2-40B4-BE49-F238E27FC236}">
                <a16:creationId xmlns:a16="http://schemas.microsoft.com/office/drawing/2014/main" id="{B67A36E0-0920-9B43-AB29-9D7B6562EFAE}"/>
              </a:ext>
            </a:extLst>
          </p:cNvPr>
          <p:cNvSpPr>
            <a:spLocks noGrp="1"/>
          </p:cNvSpPr>
          <p:nvPr>
            <p:ph idx="10" hasCustomPrompt="1"/>
          </p:nvPr>
        </p:nvSpPr>
        <p:spPr>
          <a:xfrm>
            <a:off x="609601" y="1718713"/>
            <a:ext cx="3597751" cy="4894211"/>
          </a:xfrm>
        </p:spPr>
        <p:txBody>
          <a:bodyPr/>
          <a:lstStyle>
            <a:lvl1pPr>
              <a:spcBef>
                <a:spcPts val="1200"/>
              </a:spcBef>
              <a:spcAft>
                <a:spcPts val="600"/>
              </a:spcAft>
              <a:defRPr>
                <a:latin typeface="Franklin Gothic Medium" panose="020B0603020102020204" pitchFamily="34" charset="0"/>
              </a:defRPr>
            </a:lvl1pPr>
            <a:lvl2pPr>
              <a:spcAft>
                <a:spcPts val="600"/>
              </a:spcAft>
              <a:defRPr>
                <a:latin typeface="Franklin Gothic Medium" panose="020B0603020102020204" pitchFamily="34" charset="0"/>
              </a:defRPr>
            </a:lvl2pPr>
            <a:lvl3pPr>
              <a:spcAft>
                <a:spcPts val="600"/>
              </a:spcAft>
              <a:defRPr>
                <a:latin typeface="Franklin Gothic Medium" panose="020B0603020102020204" pitchFamily="34" charset="0"/>
              </a:defRPr>
            </a:lvl3pPr>
            <a:lvl4pPr>
              <a:spcAft>
                <a:spcPts val="600"/>
              </a:spcAft>
              <a:defRPr>
                <a:latin typeface="Franklin Gothic Medium" panose="020B0603020102020204" pitchFamily="34" charset="0"/>
              </a:defRPr>
            </a:lvl4pPr>
            <a:lvl5pPr>
              <a:spcAft>
                <a:spcPts val="600"/>
              </a:spcAft>
              <a:defRPr>
                <a:latin typeface="Franklin Gothic Medium" panose="020B0603020102020204" pitchFamily="34" charset="0"/>
              </a:defRPr>
            </a:lvl5pPr>
          </a:lstStyle>
          <a:p>
            <a:pPr lvl="0" eaLnBrk="1" latinLnBrk="0" hangingPunct="1"/>
            <a:r>
              <a:rPr lang="en-US" dirty="0"/>
              <a:t>Click to edit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Title 10">
            <a:extLst>
              <a:ext uri="{FF2B5EF4-FFF2-40B4-BE49-F238E27FC236}">
                <a16:creationId xmlns:a16="http://schemas.microsoft.com/office/drawing/2014/main" id="{685C9B4C-F595-FA4D-BD45-B66F49F09B96}"/>
              </a:ext>
            </a:extLst>
          </p:cNvPr>
          <p:cNvSpPr>
            <a:spLocks noGrp="1"/>
          </p:cNvSpPr>
          <p:nvPr>
            <p:ph type="title"/>
          </p:nvPr>
        </p:nvSpPr>
        <p:spPr>
          <a:xfrm>
            <a:off x="605110" y="894709"/>
            <a:ext cx="6187205" cy="578928"/>
          </a:xfrm>
        </p:spPr>
        <p:txBody>
          <a:bodyPr/>
          <a:lstStyle>
            <a:lvl1pPr>
              <a:defRPr>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211662779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9AFAF-A821-B141-80A4-4CBD788658EF}"/>
              </a:ext>
            </a:extLst>
          </p:cNvPr>
          <p:cNvSpPr/>
          <p:nvPr userDrawn="1"/>
        </p:nvSpPr>
        <p:spPr bwMode="auto">
          <a:xfrm>
            <a:off x="2" y="97651"/>
            <a:ext cx="7409607" cy="6745111"/>
          </a:xfrm>
          <a:prstGeom prst="rect">
            <a:avLst/>
          </a:prstGeom>
          <a:gradFill>
            <a:gsLst>
              <a:gs pos="33000">
                <a:schemeClr val="tx2">
                  <a:lumMod val="81000"/>
                  <a:lumOff val="19000"/>
                </a:schemeClr>
              </a:gs>
              <a:gs pos="54000">
                <a:schemeClr val="tx2">
                  <a:lumMod val="79000"/>
                  <a:lumOff val="21000"/>
                </a:schemeClr>
              </a:gs>
              <a:gs pos="0">
                <a:schemeClr val="tx2">
                  <a:lumMod val="75000"/>
                </a:schemeClr>
              </a:gs>
              <a:gs pos="100000">
                <a:schemeClr val="tx2">
                  <a:lumMod val="75000"/>
                </a:schemeClr>
              </a:gs>
            </a:gsLst>
            <a:lin ang="5400000" scaled="1"/>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latin typeface="Franklin Gothic Medium" panose="020B0603020102020204" pitchFamily="34" charset="0"/>
            </a:endParaRPr>
          </a:p>
        </p:txBody>
      </p:sp>
      <p:sp>
        <p:nvSpPr>
          <p:cNvPr id="2" name="Title 1"/>
          <p:cNvSpPr>
            <a:spLocks noGrp="1"/>
          </p:cNvSpPr>
          <p:nvPr>
            <p:ph type="title"/>
          </p:nvPr>
        </p:nvSpPr>
        <p:spPr>
          <a:xfrm>
            <a:off x="609601" y="716382"/>
            <a:ext cx="6357644" cy="974855"/>
          </a:xfrm>
        </p:spPr>
        <p:txBody>
          <a:bodyPr>
            <a:scene3d>
              <a:camera prst="orthographicFront"/>
              <a:lightRig rig="threePt" dir="t">
                <a:rot lat="0" lon="0" rev="4800000"/>
              </a:lightRig>
            </a:scene3d>
            <a:sp3d prstMaterial="matte"/>
          </a:bodyPr>
          <a:lstStyle>
            <a:lvl1pPr>
              <a:defRPr>
                <a:solidFill>
                  <a:schemeClr val="tx2">
                    <a:lumMod val="20000"/>
                    <a:lumOff val="80000"/>
                  </a:schemeClr>
                </a:solidFill>
                <a:latin typeface="Franklin Gothic Medium" panose="020B0603020102020204" pitchFamily="34" charset="0"/>
              </a:defRPr>
            </a:lvl1pPr>
          </a:lstStyle>
          <a:p>
            <a:r>
              <a:rPr kumimoji="0" lang="en-US" dirty="0"/>
              <a:t>Click to edit Master title style</a:t>
            </a:r>
          </a:p>
        </p:txBody>
      </p:sp>
      <p:sp>
        <p:nvSpPr>
          <p:cNvPr id="3" name="Rectangle 2">
            <a:extLst>
              <a:ext uri="{FF2B5EF4-FFF2-40B4-BE49-F238E27FC236}">
                <a16:creationId xmlns:a16="http://schemas.microsoft.com/office/drawing/2014/main" id="{7801BA5B-D7B2-A040-A344-A3EFC28E5CE5}"/>
              </a:ext>
            </a:extLst>
          </p:cNvPr>
          <p:cNvSpPr/>
          <p:nvPr userDrawn="1"/>
        </p:nvSpPr>
        <p:spPr>
          <a:xfrm>
            <a:off x="0" y="0"/>
            <a:ext cx="12192000" cy="112889"/>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B1EA9EC3-34D2-3F4F-B284-2C57717EA8EA}"/>
              </a:ext>
            </a:extLst>
          </p:cNvPr>
          <p:cNvSpPr>
            <a:spLocks noGrp="1"/>
          </p:cNvSpPr>
          <p:nvPr>
            <p:ph idx="1"/>
          </p:nvPr>
        </p:nvSpPr>
        <p:spPr>
          <a:xfrm>
            <a:off x="609601" y="1722222"/>
            <a:ext cx="6357644" cy="4906889"/>
          </a:xfrm>
        </p:spPr>
        <p:txBody>
          <a:bodyPr lIns="0" bIns="0"/>
          <a:lstStyle>
            <a:lvl1pPr eaLnBrk="1" latinLnBrk="0" hangingPunct="1">
              <a:spcBef>
                <a:spcPts val="1800"/>
              </a:spcBef>
              <a:spcAft>
                <a:spcPts val="0"/>
              </a:spcAft>
              <a:buClr>
                <a:schemeClr val="bg1"/>
              </a:buClr>
              <a:defRPr>
                <a:solidFill>
                  <a:schemeClr val="bg1"/>
                </a:solidFill>
                <a:latin typeface="Franklin Gothic Medium" panose="020B0603020102020204" pitchFamily="34" charset="0"/>
              </a:defRPr>
            </a:lvl1pPr>
            <a:lvl2pPr eaLnBrk="1" latinLnBrk="0" hangingPunct="1">
              <a:spcAft>
                <a:spcPts val="0"/>
              </a:spcAft>
              <a:defRPr>
                <a:solidFill>
                  <a:schemeClr val="bg1"/>
                </a:solidFill>
                <a:latin typeface="Franklin Gothic Medium" panose="020B0603020102020204" pitchFamily="34" charset="0"/>
              </a:defRPr>
            </a:lvl2pPr>
            <a:lvl3pPr eaLnBrk="1" latinLnBrk="0" hangingPunct="1">
              <a:spcAft>
                <a:spcPts val="0"/>
              </a:spcAft>
              <a:defRPr>
                <a:solidFill>
                  <a:schemeClr val="bg1"/>
                </a:solidFill>
                <a:latin typeface="Franklin Gothic Medium" panose="020B0603020102020204" pitchFamily="34" charset="0"/>
              </a:defRPr>
            </a:lvl3pPr>
            <a:lvl4pPr eaLnBrk="1" latinLnBrk="0" hangingPunct="1">
              <a:spcAft>
                <a:spcPts val="0"/>
              </a:spcAft>
              <a:defRPr>
                <a:solidFill>
                  <a:schemeClr val="bg1"/>
                </a:solidFill>
                <a:latin typeface="Franklin Gothic Medium" panose="020B0603020102020204" pitchFamily="34" charset="0"/>
              </a:defRPr>
            </a:lvl4pPr>
            <a:lvl5pPr eaLnBrk="1" latinLnBrk="0" hangingPunct="1">
              <a:spcAft>
                <a:spcPts val="0"/>
              </a:spcAft>
              <a:defRPr>
                <a:solidFill>
                  <a:schemeClr val="bg1"/>
                </a:solidFill>
                <a:latin typeface="Franklin Gothic Medium" panose="020B0603020102020204" pitchFamily="34" charset="0"/>
              </a:defRPr>
            </a:lvl5p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Content Placeholder 2">
            <a:extLst>
              <a:ext uri="{FF2B5EF4-FFF2-40B4-BE49-F238E27FC236}">
                <a16:creationId xmlns:a16="http://schemas.microsoft.com/office/drawing/2014/main" id="{1D00B1AA-F227-EE42-9999-042701BFDDE0}"/>
              </a:ext>
            </a:extLst>
          </p:cNvPr>
          <p:cNvSpPr>
            <a:spLocks noGrp="1"/>
          </p:cNvSpPr>
          <p:nvPr>
            <p:ph idx="10" hasCustomPrompt="1"/>
          </p:nvPr>
        </p:nvSpPr>
        <p:spPr>
          <a:xfrm>
            <a:off x="7857367" y="1734899"/>
            <a:ext cx="4342704" cy="4894211"/>
          </a:xfrm>
        </p:spPr>
        <p:txBody>
          <a:bodyPr/>
          <a:lstStyle>
            <a:lvl1pPr>
              <a:spcBef>
                <a:spcPts val="1200"/>
              </a:spcBef>
              <a:spcAft>
                <a:spcPts val="600"/>
              </a:spcAft>
              <a:defRPr>
                <a:latin typeface="Franklin Gothic Medium" panose="020B0603020102020204" pitchFamily="34" charset="0"/>
              </a:defRPr>
            </a:lvl1pPr>
            <a:lvl2pPr>
              <a:spcAft>
                <a:spcPts val="600"/>
              </a:spcAft>
              <a:defRPr>
                <a:latin typeface="Franklin Gothic Medium" panose="020B0603020102020204" pitchFamily="34" charset="0"/>
              </a:defRPr>
            </a:lvl2pPr>
            <a:lvl3pPr>
              <a:spcAft>
                <a:spcPts val="600"/>
              </a:spcAft>
              <a:defRPr>
                <a:latin typeface="Franklin Gothic Medium" panose="020B0603020102020204" pitchFamily="34" charset="0"/>
              </a:defRPr>
            </a:lvl3pPr>
            <a:lvl4pPr>
              <a:spcAft>
                <a:spcPts val="600"/>
              </a:spcAft>
              <a:defRPr>
                <a:latin typeface="Franklin Gothic Medium" panose="020B0603020102020204" pitchFamily="34" charset="0"/>
              </a:defRPr>
            </a:lvl4pPr>
            <a:lvl5pPr>
              <a:spcAft>
                <a:spcPts val="600"/>
              </a:spcAft>
              <a:defRPr>
                <a:latin typeface="Franklin Gothic Medium" panose="020B0603020102020204" pitchFamily="34" charset="0"/>
              </a:defRPr>
            </a:lvl5pPr>
          </a:lstStyle>
          <a:p>
            <a:pPr lvl="0" eaLnBrk="1" latinLnBrk="0" hangingPunct="1"/>
            <a:r>
              <a:rPr lang="en-US" dirty="0"/>
              <a:t>Click to edit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22984812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 userDrawn="1">
          <p15:clr>
            <a:srgbClr val="FBAE40"/>
          </p15:clr>
        </p15:guide>
        <p15:guide id="3" pos="1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9AFAF-A821-B141-80A4-4CBD788658EF}"/>
              </a:ext>
            </a:extLst>
          </p:cNvPr>
          <p:cNvSpPr/>
          <p:nvPr userDrawn="1"/>
        </p:nvSpPr>
        <p:spPr bwMode="auto">
          <a:xfrm>
            <a:off x="2" y="97651"/>
            <a:ext cx="4612460" cy="6745111"/>
          </a:xfrm>
          <a:prstGeom prst="rect">
            <a:avLst/>
          </a:prstGeom>
          <a:gradFill>
            <a:gsLst>
              <a:gs pos="33000">
                <a:schemeClr val="tx2">
                  <a:lumMod val="81000"/>
                  <a:lumOff val="19000"/>
                </a:schemeClr>
              </a:gs>
              <a:gs pos="54000">
                <a:schemeClr val="tx2">
                  <a:lumMod val="79000"/>
                  <a:lumOff val="21000"/>
                </a:schemeClr>
              </a:gs>
              <a:gs pos="0">
                <a:schemeClr val="tx2">
                  <a:lumMod val="75000"/>
                </a:schemeClr>
              </a:gs>
              <a:gs pos="100000">
                <a:schemeClr val="tx2">
                  <a:lumMod val="75000"/>
                </a:schemeClr>
              </a:gs>
            </a:gsLst>
            <a:lin ang="5400000" scaled="1"/>
          </a:gradFill>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latin typeface="Franklin Gothic Medium" panose="020B0603020102020204" pitchFamily="34" charset="0"/>
            </a:endParaRPr>
          </a:p>
        </p:txBody>
      </p:sp>
      <p:sp>
        <p:nvSpPr>
          <p:cNvPr id="2" name="Title 1"/>
          <p:cNvSpPr>
            <a:spLocks noGrp="1"/>
          </p:cNvSpPr>
          <p:nvPr>
            <p:ph type="title" hasCustomPrompt="1"/>
          </p:nvPr>
        </p:nvSpPr>
        <p:spPr>
          <a:xfrm>
            <a:off x="571501" y="716382"/>
            <a:ext cx="3511945" cy="974855"/>
          </a:xfrm>
        </p:spPr>
        <p:txBody>
          <a:bodyPr>
            <a:scene3d>
              <a:camera prst="orthographicFront"/>
              <a:lightRig rig="threePt" dir="t">
                <a:rot lat="0" lon="0" rev="4800000"/>
              </a:lightRig>
            </a:scene3d>
            <a:sp3d prstMaterial="matte"/>
          </a:bodyPr>
          <a:lstStyle>
            <a:lvl1pPr>
              <a:defRPr>
                <a:solidFill>
                  <a:schemeClr val="tx2">
                    <a:lumMod val="20000"/>
                    <a:lumOff val="80000"/>
                  </a:schemeClr>
                </a:solidFill>
                <a:latin typeface="Franklin Gothic Medium" panose="020B0603020102020204" pitchFamily="34" charset="0"/>
              </a:defRPr>
            </a:lvl1pPr>
          </a:lstStyle>
          <a:p>
            <a:r>
              <a:rPr kumimoji="0" lang="en-US" dirty="0"/>
              <a:t>Click to edit style</a:t>
            </a:r>
          </a:p>
        </p:txBody>
      </p:sp>
      <p:sp>
        <p:nvSpPr>
          <p:cNvPr id="3" name="Rectangle 2">
            <a:extLst>
              <a:ext uri="{FF2B5EF4-FFF2-40B4-BE49-F238E27FC236}">
                <a16:creationId xmlns:a16="http://schemas.microsoft.com/office/drawing/2014/main" id="{7801BA5B-D7B2-A040-A344-A3EFC28E5CE5}"/>
              </a:ext>
            </a:extLst>
          </p:cNvPr>
          <p:cNvSpPr/>
          <p:nvPr userDrawn="1"/>
        </p:nvSpPr>
        <p:spPr>
          <a:xfrm>
            <a:off x="0" y="0"/>
            <a:ext cx="12192000" cy="112889"/>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B1EA9EC3-34D2-3F4F-B284-2C57717EA8EA}"/>
              </a:ext>
            </a:extLst>
          </p:cNvPr>
          <p:cNvSpPr>
            <a:spLocks noGrp="1"/>
          </p:cNvSpPr>
          <p:nvPr>
            <p:ph idx="1" hasCustomPrompt="1"/>
          </p:nvPr>
        </p:nvSpPr>
        <p:spPr>
          <a:xfrm>
            <a:off x="571500" y="1722222"/>
            <a:ext cx="3511947" cy="4906889"/>
          </a:xfrm>
        </p:spPr>
        <p:txBody>
          <a:bodyPr lIns="0" bIns="0"/>
          <a:lstStyle>
            <a:lvl1pPr eaLnBrk="1" latinLnBrk="0" hangingPunct="1">
              <a:spcBef>
                <a:spcPts val="1800"/>
              </a:spcBef>
              <a:spcAft>
                <a:spcPts val="0"/>
              </a:spcAft>
              <a:buClr>
                <a:schemeClr val="bg1"/>
              </a:buClr>
              <a:defRPr>
                <a:solidFill>
                  <a:schemeClr val="bg1"/>
                </a:solidFill>
                <a:latin typeface="Franklin Gothic Medium" panose="020B0603020102020204" pitchFamily="34" charset="0"/>
              </a:defRPr>
            </a:lvl1pPr>
            <a:lvl2pPr eaLnBrk="1" latinLnBrk="0" hangingPunct="1">
              <a:spcAft>
                <a:spcPts val="0"/>
              </a:spcAft>
              <a:defRPr>
                <a:solidFill>
                  <a:schemeClr val="bg1"/>
                </a:solidFill>
                <a:latin typeface="Franklin Gothic Medium" panose="020B0603020102020204" pitchFamily="34" charset="0"/>
              </a:defRPr>
            </a:lvl2pPr>
            <a:lvl3pPr eaLnBrk="1" latinLnBrk="0" hangingPunct="1">
              <a:spcAft>
                <a:spcPts val="0"/>
              </a:spcAft>
              <a:defRPr>
                <a:solidFill>
                  <a:schemeClr val="bg1"/>
                </a:solidFill>
                <a:latin typeface="Franklin Gothic Medium" panose="020B0603020102020204" pitchFamily="34" charset="0"/>
              </a:defRPr>
            </a:lvl3pPr>
            <a:lvl4pPr eaLnBrk="1" latinLnBrk="0" hangingPunct="1">
              <a:spcAft>
                <a:spcPts val="0"/>
              </a:spcAft>
              <a:defRPr>
                <a:solidFill>
                  <a:schemeClr val="bg1"/>
                </a:solidFill>
                <a:latin typeface="Franklin Gothic Medium" panose="020B0603020102020204" pitchFamily="34" charset="0"/>
              </a:defRPr>
            </a:lvl4pPr>
            <a:lvl5pPr eaLnBrk="1" latinLnBrk="0" hangingPunct="1">
              <a:spcAft>
                <a:spcPts val="0"/>
              </a:spcAft>
              <a:defRPr>
                <a:solidFill>
                  <a:schemeClr val="bg1"/>
                </a:solidFill>
                <a:latin typeface="Franklin Gothic Medium" panose="020B0603020102020204" pitchFamily="34" charset="0"/>
              </a:defRPr>
            </a:lvl5pPr>
          </a:lstStyle>
          <a:p>
            <a:pPr lvl="0" eaLnBrk="1" latinLnBrk="0" hangingPunct="1"/>
            <a:r>
              <a:rPr kumimoji="0" lang="en-US" dirty="0"/>
              <a:t>Click to edit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Content Placeholder 2">
            <a:extLst>
              <a:ext uri="{FF2B5EF4-FFF2-40B4-BE49-F238E27FC236}">
                <a16:creationId xmlns:a16="http://schemas.microsoft.com/office/drawing/2014/main" id="{1D00B1AA-F227-EE42-9999-042701BFDDE0}"/>
              </a:ext>
            </a:extLst>
          </p:cNvPr>
          <p:cNvSpPr>
            <a:spLocks noGrp="1"/>
          </p:cNvSpPr>
          <p:nvPr>
            <p:ph idx="10" hasCustomPrompt="1"/>
          </p:nvPr>
        </p:nvSpPr>
        <p:spPr>
          <a:xfrm>
            <a:off x="5235547" y="1734899"/>
            <a:ext cx="6964524" cy="4894211"/>
          </a:xfrm>
        </p:spPr>
        <p:txBody>
          <a:bodyPr/>
          <a:lstStyle>
            <a:lvl1pPr>
              <a:spcBef>
                <a:spcPts val="1200"/>
              </a:spcBef>
              <a:spcAft>
                <a:spcPts val="600"/>
              </a:spcAft>
              <a:defRPr>
                <a:latin typeface="Franklin Gothic Medium" panose="020B0603020102020204" pitchFamily="34" charset="0"/>
              </a:defRPr>
            </a:lvl1pPr>
            <a:lvl2pPr>
              <a:spcAft>
                <a:spcPts val="600"/>
              </a:spcAft>
              <a:defRPr>
                <a:latin typeface="Franklin Gothic Medium" panose="020B0603020102020204" pitchFamily="34" charset="0"/>
              </a:defRPr>
            </a:lvl2pPr>
            <a:lvl3pPr>
              <a:spcAft>
                <a:spcPts val="600"/>
              </a:spcAft>
              <a:defRPr>
                <a:latin typeface="Franklin Gothic Medium" panose="020B0603020102020204" pitchFamily="34" charset="0"/>
              </a:defRPr>
            </a:lvl3pPr>
            <a:lvl4pPr>
              <a:spcAft>
                <a:spcPts val="600"/>
              </a:spcAft>
              <a:defRPr>
                <a:latin typeface="Franklin Gothic Medium" panose="020B0603020102020204" pitchFamily="34" charset="0"/>
              </a:defRPr>
            </a:lvl4pPr>
            <a:lvl5pPr>
              <a:spcAft>
                <a:spcPts val="600"/>
              </a:spcAft>
              <a:defRPr>
                <a:latin typeface="Franklin Gothic Medium" panose="020B0603020102020204" pitchFamily="34" charset="0"/>
              </a:defRPr>
            </a:lvl5pPr>
          </a:lstStyle>
          <a:p>
            <a:pPr lvl="0" eaLnBrk="1" latinLnBrk="0" hangingPunct="1"/>
            <a:r>
              <a:rPr lang="en-US" dirty="0"/>
              <a:t>Click to edit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657328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a:xfrm>
            <a:off x="615025" y="645140"/>
            <a:ext cx="10721164" cy="594604"/>
          </a:xfrm>
        </p:spPr>
        <p:txBody>
          <a:bodyPr/>
          <a:lstStyle>
            <a:lvl1pPr>
              <a:lnSpc>
                <a:spcPct val="90000"/>
              </a:lnSpc>
              <a:defRPr b="1">
                <a:effectLst/>
                <a:latin typeface="Franklin Gothic Medium" panose="020B0603020102020204" pitchFamily="34" charset="0"/>
              </a:defRPr>
            </a:lvl1pPr>
          </a:lstStyle>
          <a:p>
            <a:r>
              <a:rPr lang="en-US" dirty="0"/>
              <a:t>Click to edit Master title style</a:t>
            </a:r>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atin typeface="Franklin Gothic Medium" panose="020B0603020102020204" pitchFamily="34" charset="0"/>
              </a:defRPr>
            </a:lvl1pPr>
            <a:lvl2pPr>
              <a:spcAft>
                <a:spcPts val="600"/>
              </a:spcAft>
              <a:defRPr>
                <a:latin typeface="Franklin Gothic Medium" panose="020B0603020102020204" pitchFamily="34" charset="0"/>
              </a:defRPr>
            </a:lvl2pPr>
            <a:lvl3pPr>
              <a:spcAft>
                <a:spcPts val="600"/>
              </a:spcAft>
              <a:defRPr>
                <a:latin typeface="Franklin Gothic Medium" panose="020B0603020102020204" pitchFamily="34" charset="0"/>
              </a:defRPr>
            </a:lvl3pPr>
            <a:lvl4pPr>
              <a:spcAft>
                <a:spcPts val="600"/>
              </a:spcAft>
              <a:defRPr>
                <a:latin typeface="Franklin Gothic Medium" panose="020B0603020102020204" pitchFamily="34" charset="0"/>
              </a:defRPr>
            </a:lvl4pPr>
            <a:lvl5pPr>
              <a:spcAft>
                <a:spcPts val="600"/>
              </a:spcAft>
              <a:defRPr>
                <a:latin typeface="Franklin Gothic Medium" panose="020B0603020102020204"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cxnSp>
        <p:nvCxnSpPr>
          <p:cNvPr id="6" name="Straight Connector 5">
            <a:extLst>
              <a:ext uri="{FF2B5EF4-FFF2-40B4-BE49-F238E27FC236}">
                <a16:creationId xmlns:a16="http://schemas.microsoft.com/office/drawing/2014/main" id="{EE138DAE-5EE4-624A-BB5F-0B52F1494184}"/>
              </a:ext>
            </a:extLst>
          </p:cNvPr>
          <p:cNvCxnSpPr/>
          <p:nvPr userDrawn="1"/>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12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Main Slide 01">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6E7E354-B803-40B4-82AA-78F7B821083D}"/>
              </a:ext>
            </a:extLst>
          </p:cNvPr>
          <p:cNvSpPr/>
          <p:nvPr userDrawn="1"/>
        </p:nvSpPr>
        <p:spPr>
          <a:xfrm>
            <a:off x="4667251"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Line">
            <a:extLst>
              <a:ext uri="{FF2B5EF4-FFF2-40B4-BE49-F238E27FC236}">
                <a16:creationId xmlns:a16="http://schemas.microsoft.com/office/drawing/2014/main" id="{3A837348-CC61-408C-AE0B-32F4EB1A3570}"/>
              </a:ext>
            </a:extLst>
          </p:cNvPr>
          <p:cNvSpPr/>
          <p:nvPr userDrawn="1"/>
        </p:nvSpPr>
        <p:spPr>
          <a:xfrm>
            <a:off x="7321549"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Line">
            <a:extLst>
              <a:ext uri="{FF2B5EF4-FFF2-40B4-BE49-F238E27FC236}">
                <a16:creationId xmlns:a16="http://schemas.microsoft.com/office/drawing/2014/main" id="{BEE755FC-AED1-4E93-8A38-EB88296C0598}"/>
              </a:ext>
            </a:extLst>
          </p:cNvPr>
          <p:cNvSpPr/>
          <p:nvPr userDrawn="1"/>
        </p:nvSpPr>
        <p:spPr>
          <a:xfrm>
            <a:off x="9975851"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 name="Picture Placeholder 29">
            <a:extLst>
              <a:ext uri="{FF2B5EF4-FFF2-40B4-BE49-F238E27FC236}">
                <a16:creationId xmlns:a16="http://schemas.microsoft.com/office/drawing/2014/main" id="{7765B55D-250E-4B13-A801-E39F40BD4266}"/>
              </a:ext>
            </a:extLst>
          </p:cNvPr>
          <p:cNvSpPr>
            <a:spLocks noGrp="1"/>
          </p:cNvSpPr>
          <p:nvPr>
            <p:ph type="pic" sz="quarter" idx="20" hasCustomPrompt="1"/>
          </p:nvPr>
        </p:nvSpPr>
        <p:spPr>
          <a:xfrm>
            <a:off x="4660900" y="2317750"/>
            <a:ext cx="2222501" cy="2222500"/>
          </a:xfrm>
          <a:custGeom>
            <a:avLst/>
            <a:gdLst>
              <a:gd name="connsiteX0" fmla="*/ 0 w 4445001"/>
              <a:gd name="connsiteY0" fmla="*/ 0 h 4445000"/>
              <a:gd name="connsiteX1" fmla="*/ 4445001 w 4445001"/>
              <a:gd name="connsiteY1" fmla="*/ 0 h 4445000"/>
              <a:gd name="connsiteX2" fmla="*/ 4445001 w 4445001"/>
              <a:gd name="connsiteY2" fmla="*/ 4445000 h 4445000"/>
              <a:gd name="connsiteX3" fmla="*/ 0 w 4445001"/>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1" h="4445000">
                <a:moveTo>
                  <a:pt x="0" y="0"/>
                </a:moveTo>
                <a:lnTo>
                  <a:pt x="4445001" y="0"/>
                </a:lnTo>
                <a:lnTo>
                  <a:pt x="4445001"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
        <p:nvSpPr>
          <p:cNvPr id="29" name="Picture Placeholder 28">
            <a:extLst>
              <a:ext uri="{FF2B5EF4-FFF2-40B4-BE49-F238E27FC236}">
                <a16:creationId xmlns:a16="http://schemas.microsoft.com/office/drawing/2014/main" id="{6D8C11F4-42B5-45DB-BCA5-9DD211B74AAF}"/>
              </a:ext>
            </a:extLst>
          </p:cNvPr>
          <p:cNvSpPr>
            <a:spLocks noGrp="1"/>
          </p:cNvSpPr>
          <p:nvPr>
            <p:ph type="pic" sz="quarter" idx="24" hasCustomPrompt="1"/>
          </p:nvPr>
        </p:nvSpPr>
        <p:spPr>
          <a:xfrm>
            <a:off x="7315201" y="2317750"/>
            <a:ext cx="2222500" cy="2222500"/>
          </a:xfrm>
          <a:custGeom>
            <a:avLst/>
            <a:gdLst>
              <a:gd name="connsiteX0" fmla="*/ 0 w 4445000"/>
              <a:gd name="connsiteY0" fmla="*/ 0 h 4445000"/>
              <a:gd name="connsiteX1" fmla="*/ 4445000 w 4445000"/>
              <a:gd name="connsiteY1" fmla="*/ 0 h 4445000"/>
              <a:gd name="connsiteX2" fmla="*/ 4445000 w 4445000"/>
              <a:gd name="connsiteY2" fmla="*/ 4445000 h 4445000"/>
              <a:gd name="connsiteX3" fmla="*/ 0 w 4445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0" h="4445000">
                <a:moveTo>
                  <a:pt x="0" y="0"/>
                </a:moveTo>
                <a:lnTo>
                  <a:pt x="4445000" y="0"/>
                </a:lnTo>
                <a:lnTo>
                  <a:pt x="4445000"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
        <p:nvSpPr>
          <p:cNvPr id="28" name="Picture Placeholder 27">
            <a:extLst>
              <a:ext uri="{FF2B5EF4-FFF2-40B4-BE49-F238E27FC236}">
                <a16:creationId xmlns:a16="http://schemas.microsoft.com/office/drawing/2014/main" id="{5017C27E-F9A3-4BFF-B5B0-28DADE1FA302}"/>
              </a:ext>
            </a:extLst>
          </p:cNvPr>
          <p:cNvSpPr>
            <a:spLocks noGrp="1"/>
          </p:cNvSpPr>
          <p:nvPr>
            <p:ph type="pic" sz="quarter" idx="25" hasCustomPrompt="1"/>
          </p:nvPr>
        </p:nvSpPr>
        <p:spPr>
          <a:xfrm>
            <a:off x="9969501" y="2317750"/>
            <a:ext cx="2222500" cy="2222500"/>
          </a:xfrm>
          <a:custGeom>
            <a:avLst/>
            <a:gdLst>
              <a:gd name="connsiteX0" fmla="*/ 0 w 4445000"/>
              <a:gd name="connsiteY0" fmla="*/ 0 h 4445000"/>
              <a:gd name="connsiteX1" fmla="*/ 4445000 w 4445000"/>
              <a:gd name="connsiteY1" fmla="*/ 0 h 4445000"/>
              <a:gd name="connsiteX2" fmla="*/ 4445000 w 4445000"/>
              <a:gd name="connsiteY2" fmla="*/ 4445000 h 4445000"/>
              <a:gd name="connsiteX3" fmla="*/ 0 w 4445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0" h="4445000">
                <a:moveTo>
                  <a:pt x="0" y="0"/>
                </a:moveTo>
                <a:lnTo>
                  <a:pt x="4445000" y="0"/>
                </a:lnTo>
                <a:lnTo>
                  <a:pt x="4445000"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Tree>
    <p:extLst>
      <p:ext uri="{BB962C8B-B14F-4D97-AF65-F5344CB8AC3E}">
        <p14:creationId xmlns:p14="http://schemas.microsoft.com/office/powerpoint/2010/main" val="366760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2_Main Slide 01">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6E7E354-B803-40B4-82AA-78F7B821083D}"/>
              </a:ext>
            </a:extLst>
          </p:cNvPr>
          <p:cNvSpPr/>
          <p:nvPr userDrawn="1"/>
        </p:nvSpPr>
        <p:spPr>
          <a:xfrm>
            <a:off x="4667251"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Franklin Gothic Medium" panose="020B0603020102020204" pitchFamily="34" charset="0"/>
            </a:endParaRPr>
          </a:p>
        </p:txBody>
      </p:sp>
      <p:sp>
        <p:nvSpPr>
          <p:cNvPr id="10" name="Line">
            <a:extLst>
              <a:ext uri="{FF2B5EF4-FFF2-40B4-BE49-F238E27FC236}">
                <a16:creationId xmlns:a16="http://schemas.microsoft.com/office/drawing/2014/main" id="{3A837348-CC61-408C-AE0B-32F4EB1A3570}"/>
              </a:ext>
            </a:extLst>
          </p:cNvPr>
          <p:cNvSpPr/>
          <p:nvPr userDrawn="1"/>
        </p:nvSpPr>
        <p:spPr>
          <a:xfrm>
            <a:off x="7321549"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Franklin Gothic Medium" panose="020B0603020102020204" pitchFamily="34" charset="0"/>
            </a:endParaRPr>
          </a:p>
        </p:txBody>
      </p:sp>
      <p:sp>
        <p:nvSpPr>
          <p:cNvPr id="11" name="Line">
            <a:extLst>
              <a:ext uri="{FF2B5EF4-FFF2-40B4-BE49-F238E27FC236}">
                <a16:creationId xmlns:a16="http://schemas.microsoft.com/office/drawing/2014/main" id="{BEE755FC-AED1-4E93-8A38-EB88296C0598}"/>
              </a:ext>
            </a:extLst>
          </p:cNvPr>
          <p:cNvSpPr/>
          <p:nvPr userDrawn="1"/>
        </p:nvSpPr>
        <p:spPr>
          <a:xfrm>
            <a:off x="9975851" y="4540250"/>
            <a:ext cx="0" cy="1176044"/>
          </a:xfrm>
          <a:prstGeom prst="line">
            <a:avLst/>
          </a:prstGeom>
          <a:ln w="25400">
            <a:solidFill>
              <a:srgbClr val="2C2E3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Franklin Gothic Medium" panose="020B0603020102020204" pitchFamily="34" charset="0"/>
            </a:endParaRPr>
          </a:p>
        </p:txBody>
      </p:sp>
      <p:sp>
        <p:nvSpPr>
          <p:cNvPr id="30" name="Picture Placeholder 29">
            <a:extLst>
              <a:ext uri="{FF2B5EF4-FFF2-40B4-BE49-F238E27FC236}">
                <a16:creationId xmlns:a16="http://schemas.microsoft.com/office/drawing/2014/main" id="{7765B55D-250E-4B13-A801-E39F40BD4266}"/>
              </a:ext>
            </a:extLst>
          </p:cNvPr>
          <p:cNvSpPr>
            <a:spLocks noGrp="1"/>
          </p:cNvSpPr>
          <p:nvPr>
            <p:ph type="pic" sz="quarter" idx="20" hasCustomPrompt="1"/>
          </p:nvPr>
        </p:nvSpPr>
        <p:spPr>
          <a:xfrm>
            <a:off x="4660900" y="2317750"/>
            <a:ext cx="2222501" cy="2222500"/>
          </a:xfrm>
          <a:custGeom>
            <a:avLst/>
            <a:gdLst>
              <a:gd name="connsiteX0" fmla="*/ 0 w 4445001"/>
              <a:gd name="connsiteY0" fmla="*/ 0 h 4445000"/>
              <a:gd name="connsiteX1" fmla="*/ 4445001 w 4445001"/>
              <a:gd name="connsiteY1" fmla="*/ 0 h 4445000"/>
              <a:gd name="connsiteX2" fmla="*/ 4445001 w 4445001"/>
              <a:gd name="connsiteY2" fmla="*/ 4445000 h 4445000"/>
              <a:gd name="connsiteX3" fmla="*/ 0 w 4445001"/>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1" h="4445000">
                <a:moveTo>
                  <a:pt x="0" y="0"/>
                </a:moveTo>
                <a:lnTo>
                  <a:pt x="4445001" y="0"/>
                </a:lnTo>
                <a:lnTo>
                  <a:pt x="4445001"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latin typeface="Franklin Gothic Medium" panose="020B0603020102020204" pitchFamily="34" charset="0"/>
              </a:defRPr>
            </a:lvl1pPr>
          </a:lstStyle>
          <a:p>
            <a:r>
              <a:rPr lang="en-US"/>
              <a:t>IMAGE REPLACE</a:t>
            </a:r>
          </a:p>
        </p:txBody>
      </p:sp>
      <p:sp>
        <p:nvSpPr>
          <p:cNvPr id="29" name="Picture Placeholder 28">
            <a:extLst>
              <a:ext uri="{FF2B5EF4-FFF2-40B4-BE49-F238E27FC236}">
                <a16:creationId xmlns:a16="http://schemas.microsoft.com/office/drawing/2014/main" id="{6D8C11F4-42B5-45DB-BCA5-9DD211B74AAF}"/>
              </a:ext>
            </a:extLst>
          </p:cNvPr>
          <p:cNvSpPr>
            <a:spLocks noGrp="1"/>
          </p:cNvSpPr>
          <p:nvPr>
            <p:ph type="pic" sz="quarter" idx="24" hasCustomPrompt="1"/>
          </p:nvPr>
        </p:nvSpPr>
        <p:spPr>
          <a:xfrm>
            <a:off x="7315201" y="2317750"/>
            <a:ext cx="2222500" cy="2222500"/>
          </a:xfrm>
          <a:custGeom>
            <a:avLst/>
            <a:gdLst>
              <a:gd name="connsiteX0" fmla="*/ 0 w 4445000"/>
              <a:gd name="connsiteY0" fmla="*/ 0 h 4445000"/>
              <a:gd name="connsiteX1" fmla="*/ 4445000 w 4445000"/>
              <a:gd name="connsiteY1" fmla="*/ 0 h 4445000"/>
              <a:gd name="connsiteX2" fmla="*/ 4445000 w 4445000"/>
              <a:gd name="connsiteY2" fmla="*/ 4445000 h 4445000"/>
              <a:gd name="connsiteX3" fmla="*/ 0 w 4445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0" h="4445000">
                <a:moveTo>
                  <a:pt x="0" y="0"/>
                </a:moveTo>
                <a:lnTo>
                  <a:pt x="4445000" y="0"/>
                </a:lnTo>
                <a:lnTo>
                  <a:pt x="4445000"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latin typeface="Franklin Gothic Medium" panose="020B0603020102020204" pitchFamily="34" charset="0"/>
              </a:defRPr>
            </a:lvl1pPr>
          </a:lstStyle>
          <a:p>
            <a:r>
              <a:rPr lang="en-US"/>
              <a:t>IMAGE REPLACE</a:t>
            </a:r>
          </a:p>
        </p:txBody>
      </p:sp>
      <p:sp>
        <p:nvSpPr>
          <p:cNvPr id="28" name="Picture Placeholder 27">
            <a:extLst>
              <a:ext uri="{FF2B5EF4-FFF2-40B4-BE49-F238E27FC236}">
                <a16:creationId xmlns:a16="http://schemas.microsoft.com/office/drawing/2014/main" id="{5017C27E-F9A3-4BFF-B5B0-28DADE1FA302}"/>
              </a:ext>
            </a:extLst>
          </p:cNvPr>
          <p:cNvSpPr>
            <a:spLocks noGrp="1"/>
          </p:cNvSpPr>
          <p:nvPr>
            <p:ph type="pic" sz="quarter" idx="25" hasCustomPrompt="1"/>
          </p:nvPr>
        </p:nvSpPr>
        <p:spPr>
          <a:xfrm>
            <a:off x="9969501" y="2317750"/>
            <a:ext cx="2222500" cy="2222500"/>
          </a:xfrm>
          <a:custGeom>
            <a:avLst/>
            <a:gdLst>
              <a:gd name="connsiteX0" fmla="*/ 0 w 4445000"/>
              <a:gd name="connsiteY0" fmla="*/ 0 h 4445000"/>
              <a:gd name="connsiteX1" fmla="*/ 4445000 w 4445000"/>
              <a:gd name="connsiteY1" fmla="*/ 0 h 4445000"/>
              <a:gd name="connsiteX2" fmla="*/ 4445000 w 4445000"/>
              <a:gd name="connsiteY2" fmla="*/ 4445000 h 4445000"/>
              <a:gd name="connsiteX3" fmla="*/ 0 w 4445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4445000" h="4445000">
                <a:moveTo>
                  <a:pt x="0" y="0"/>
                </a:moveTo>
                <a:lnTo>
                  <a:pt x="4445000" y="0"/>
                </a:lnTo>
                <a:lnTo>
                  <a:pt x="4445000" y="4445000"/>
                </a:lnTo>
                <a:lnTo>
                  <a:pt x="0" y="4445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latin typeface="Franklin Gothic Medium" panose="020B0603020102020204" pitchFamily="34" charset="0"/>
              </a:defRPr>
            </a:lvl1pPr>
          </a:lstStyle>
          <a:p>
            <a:r>
              <a:rPr lang="en-US"/>
              <a:t>IMAGE REPLACE</a:t>
            </a:r>
          </a:p>
        </p:txBody>
      </p:sp>
      <p:sp>
        <p:nvSpPr>
          <p:cNvPr id="19" name="Text Placeholder 10">
            <a:extLst>
              <a:ext uri="{FF2B5EF4-FFF2-40B4-BE49-F238E27FC236}">
                <a16:creationId xmlns:a16="http://schemas.microsoft.com/office/drawing/2014/main" id="{3ACF39C7-6CA5-4432-9B18-F20D6CA57D6B}"/>
              </a:ext>
            </a:extLst>
          </p:cNvPr>
          <p:cNvSpPr>
            <a:spLocks noGrp="1"/>
          </p:cNvSpPr>
          <p:nvPr>
            <p:ph type="body" sz="quarter" idx="22" hasCustomPrompt="1"/>
          </p:nvPr>
        </p:nvSpPr>
        <p:spPr>
          <a:xfrm>
            <a:off x="615025" y="2317750"/>
            <a:ext cx="3762521" cy="2705100"/>
          </a:xfrm>
          <a:prstGeom prst="rect">
            <a:avLst/>
          </a:prstGeom>
        </p:spPr>
        <p:txBody>
          <a:bodyPr>
            <a:normAutofit/>
          </a:bodyPr>
          <a:lstStyle>
            <a:lvl1pPr marL="0" marR="0" indent="0" algn="l" defTabSz="412740" rtl="0" fontAlgn="auto" latinLnBrk="0" hangingPunct="0">
              <a:lnSpc>
                <a:spcPct val="120000"/>
              </a:lnSpc>
              <a:spcBef>
                <a:spcPts val="0"/>
              </a:spcBef>
              <a:spcAft>
                <a:spcPts val="0"/>
              </a:spcAft>
              <a:buClrTx/>
              <a:buSzTx/>
              <a:buFontTx/>
              <a:buNone/>
              <a:tabLst/>
              <a:defRPr kumimoji="0" lang="en-US" sz="2400" b="0" i="0" u="none" strike="noStrike" cap="none" spc="0" normalizeH="0" baseline="0">
                <a:ln>
                  <a:noFill/>
                </a:ln>
                <a:solidFill>
                  <a:srgbClr val="2C2E3C"/>
                </a:solidFill>
                <a:effectLst/>
                <a:uFillTx/>
                <a:latin typeface="Franklin Gothic Medium" panose="020B0603020102020204" pitchFamily="34" charset="0"/>
                <a:ea typeface="Roboto Light"/>
                <a:cs typeface="Franklin Gothic Medium" panose="020B0603020102020204" pitchFamily="34" charset="0"/>
                <a:sym typeface="Helvetica Neue"/>
              </a:defRPr>
            </a:lvl1pPr>
          </a:lstStyle>
          <a:p>
            <a:pPr lvl="0"/>
            <a:r>
              <a:rPr lang="en-US" dirty="0"/>
              <a:t>Body text</a:t>
            </a:r>
          </a:p>
        </p:txBody>
      </p:sp>
      <p:sp>
        <p:nvSpPr>
          <p:cNvPr id="20" name="Text Placeholder 10">
            <a:extLst>
              <a:ext uri="{FF2B5EF4-FFF2-40B4-BE49-F238E27FC236}">
                <a16:creationId xmlns:a16="http://schemas.microsoft.com/office/drawing/2014/main" id="{100A3B99-D7B1-426A-94EC-EBEB30F6B0E1}"/>
              </a:ext>
            </a:extLst>
          </p:cNvPr>
          <p:cNvSpPr>
            <a:spLocks noGrp="1"/>
          </p:cNvSpPr>
          <p:nvPr>
            <p:ph type="body" sz="quarter" idx="23" hasCustomPrompt="1"/>
          </p:nvPr>
        </p:nvSpPr>
        <p:spPr>
          <a:xfrm>
            <a:off x="4835081" y="5483916"/>
            <a:ext cx="2082009" cy="587344"/>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Franklin Gothic Medium" panose="020B0603020102020204" pitchFamily="34" charset="0"/>
                <a:ea typeface="Roboto Light"/>
                <a:cs typeface="Franklin Gothic Medium" panose="020B0603020102020204" pitchFamily="34" charset="0"/>
                <a:sym typeface="Helvetica Neue"/>
              </a:defRPr>
            </a:lvl1pPr>
          </a:lstStyle>
          <a:p>
            <a:pPr lvl="0"/>
            <a:r>
              <a:rPr lang="en-US"/>
              <a:t>Body text</a:t>
            </a:r>
          </a:p>
        </p:txBody>
      </p:sp>
      <p:sp>
        <p:nvSpPr>
          <p:cNvPr id="21" name="Text Placeholder 10">
            <a:extLst>
              <a:ext uri="{FF2B5EF4-FFF2-40B4-BE49-F238E27FC236}">
                <a16:creationId xmlns:a16="http://schemas.microsoft.com/office/drawing/2014/main" id="{405B5075-B796-41E0-BA18-538D6D748C7F}"/>
              </a:ext>
            </a:extLst>
          </p:cNvPr>
          <p:cNvSpPr>
            <a:spLocks noGrp="1"/>
          </p:cNvSpPr>
          <p:nvPr>
            <p:ph type="body" sz="quarter" idx="29" hasCustomPrompt="1"/>
          </p:nvPr>
        </p:nvSpPr>
        <p:spPr>
          <a:xfrm>
            <a:off x="4828730" y="5199457"/>
            <a:ext cx="1728249" cy="391077"/>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251" b="0" i="0" u="none" strike="noStrike" cap="none" spc="0" normalizeH="0" baseline="0">
                <a:ln>
                  <a:noFill/>
                </a:ln>
                <a:solidFill>
                  <a:srgbClr val="2C2E3C"/>
                </a:solidFill>
                <a:effectLst/>
                <a:uFillTx/>
                <a:latin typeface="Franklin Gothic Medium" panose="020B0603020102020204" pitchFamily="34" charset="0"/>
                <a:ea typeface="Roboto Bold"/>
                <a:cs typeface="Franklin Gothic Medium" panose="020B0603020102020204" pitchFamily="34" charset="0"/>
                <a:sym typeface="Helvetica Neue"/>
              </a:defRPr>
            </a:lvl1pPr>
          </a:lstStyle>
          <a:p>
            <a:pPr lvl="0"/>
            <a:r>
              <a:rPr lang="en-US"/>
              <a:t>Title text</a:t>
            </a:r>
          </a:p>
        </p:txBody>
      </p:sp>
      <p:sp>
        <p:nvSpPr>
          <p:cNvPr id="22" name="Text Placeholder 10">
            <a:extLst>
              <a:ext uri="{FF2B5EF4-FFF2-40B4-BE49-F238E27FC236}">
                <a16:creationId xmlns:a16="http://schemas.microsoft.com/office/drawing/2014/main" id="{D49E7D32-AFB2-4692-A370-8198D23630EB}"/>
              </a:ext>
            </a:extLst>
          </p:cNvPr>
          <p:cNvSpPr>
            <a:spLocks noGrp="1"/>
          </p:cNvSpPr>
          <p:nvPr>
            <p:ph type="body" sz="quarter" idx="30" hasCustomPrompt="1"/>
          </p:nvPr>
        </p:nvSpPr>
        <p:spPr>
          <a:xfrm>
            <a:off x="7496800" y="5488728"/>
            <a:ext cx="2082009" cy="587344"/>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Franklin Gothic Medium" panose="020B0603020102020204" pitchFamily="34" charset="0"/>
                <a:ea typeface="Roboto Light"/>
                <a:cs typeface="Franklin Gothic Medium" panose="020B0603020102020204" pitchFamily="34" charset="0"/>
                <a:sym typeface="Helvetica Neue"/>
              </a:defRPr>
            </a:lvl1pPr>
          </a:lstStyle>
          <a:p>
            <a:pPr lvl="0"/>
            <a:r>
              <a:rPr lang="en-US"/>
              <a:t>Body text</a:t>
            </a:r>
          </a:p>
        </p:txBody>
      </p:sp>
      <p:sp>
        <p:nvSpPr>
          <p:cNvPr id="23" name="Text Placeholder 10">
            <a:extLst>
              <a:ext uri="{FF2B5EF4-FFF2-40B4-BE49-F238E27FC236}">
                <a16:creationId xmlns:a16="http://schemas.microsoft.com/office/drawing/2014/main" id="{76B1699F-587C-4487-85FB-8E16DAC348DB}"/>
              </a:ext>
            </a:extLst>
          </p:cNvPr>
          <p:cNvSpPr>
            <a:spLocks noGrp="1"/>
          </p:cNvSpPr>
          <p:nvPr>
            <p:ph type="body" sz="quarter" idx="31" hasCustomPrompt="1"/>
          </p:nvPr>
        </p:nvSpPr>
        <p:spPr>
          <a:xfrm>
            <a:off x="7490450" y="5204269"/>
            <a:ext cx="1728249" cy="391077"/>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251" b="0" i="0" u="none" strike="noStrike" cap="none" spc="0" normalizeH="0" baseline="0">
                <a:ln>
                  <a:noFill/>
                </a:ln>
                <a:solidFill>
                  <a:srgbClr val="2C2E3C"/>
                </a:solidFill>
                <a:effectLst/>
                <a:uFillTx/>
                <a:latin typeface="Franklin Gothic Medium" panose="020B0603020102020204" pitchFamily="34" charset="0"/>
                <a:ea typeface="Roboto Bold"/>
                <a:cs typeface="Franklin Gothic Medium" panose="020B0603020102020204" pitchFamily="34" charset="0"/>
                <a:sym typeface="Helvetica Neue"/>
              </a:defRPr>
            </a:lvl1pPr>
          </a:lstStyle>
          <a:p>
            <a:pPr lvl="0"/>
            <a:r>
              <a:rPr lang="en-US"/>
              <a:t>Title text</a:t>
            </a:r>
          </a:p>
        </p:txBody>
      </p:sp>
      <p:sp>
        <p:nvSpPr>
          <p:cNvPr id="24" name="Text Placeholder 10">
            <a:extLst>
              <a:ext uri="{FF2B5EF4-FFF2-40B4-BE49-F238E27FC236}">
                <a16:creationId xmlns:a16="http://schemas.microsoft.com/office/drawing/2014/main" id="{205C5620-2CF0-444F-A8E8-A8060E2CCD93}"/>
              </a:ext>
            </a:extLst>
          </p:cNvPr>
          <p:cNvSpPr>
            <a:spLocks noGrp="1"/>
          </p:cNvSpPr>
          <p:nvPr>
            <p:ph type="body" sz="quarter" idx="32" hasCustomPrompt="1"/>
          </p:nvPr>
        </p:nvSpPr>
        <p:spPr>
          <a:xfrm>
            <a:off x="10153707" y="5483916"/>
            <a:ext cx="1893400" cy="587344"/>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Franklin Gothic Medium" panose="020B0603020102020204" pitchFamily="34" charset="0"/>
                <a:ea typeface="Roboto Light"/>
                <a:cs typeface="Franklin Gothic Medium" panose="020B0603020102020204" pitchFamily="34" charset="0"/>
                <a:sym typeface="Helvetica Neue"/>
              </a:defRPr>
            </a:lvl1pPr>
          </a:lstStyle>
          <a:p>
            <a:pPr lvl="0"/>
            <a:r>
              <a:rPr lang="en-US"/>
              <a:t>Body text</a:t>
            </a:r>
          </a:p>
        </p:txBody>
      </p:sp>
      <p:sp>
        <p:nvSpPr>
          <p:cNvPr id="25" name="Text Placeholder 10">
            <a:extLst>
              <a:ext uri="{FF2B5EF4-FFF2-40B4-BE49-F238E27FC236}">
                <a16:creationId xmlns:a16="http://schemas.microsoft.com/office/drawing/2014/main" id="{5EDF5A3D-BBED-4053-BB12-D222FEF5B7BA}"/>
              </a:ext>
            </a:extLst>
          </p:cNvPr>
          <p:cNvSpPr>
            <a:spLocks noGrp="1"/>
          </p:cNvSpPr>
          <p:nvPr>
            <p:ph type="body" sz="quarter" idx="33" hasCustomPrompt="1"/>
          </p:nvPr>
        </p:nvSpPr>
        <p:spPr>
          <a:xfrm>
            <a:off x="10147358" y="5199457"/>
            <a:ext cx="1728249" cy="391077"/>
          </a:xfrm>
          <a:prstGeom prst="rect">
            <a:avLst/>
          </a:prstGeom>
        </p:spPr>
        <p:txBody>
          <a:bodyPr/>
          <a:lstStyle>
            <a:lvl1pPr marL="0" marR="0" indent="0" algn="l" defTabSz="412740" rtl="0" fontAlgn="auto" latinLnBrk="0" hangingPunct="0">
              <a:lnSpc>
                <a:spcPct val="150000"/>
              </a:lnSpc>
              <a:spcBef>
                <a:spcPts val="0"/>
              </a:spcBef>
              <a:spcAft>
                <a:spcPts val="0"/>
              </a:spcAft>
              <a:buClrTx/>
              <a:buSzTx/>
              <a:buFontTx/>
              <a:buNone/>
              <a:tabLst/>
              <a:defRPr kumimoji="0" lang="en-US" sz="1251" b="0" i="0" u="none" strike="noStrike" cap="none" spc="0" normalizeH="0" baseline="0">
                <a:ln>
                  <a:noFill/>
                </a:ln>
                <a:solidFill>
                  <a:srgbClr val="2C2E3C"/>
                </a:solidFill>
                <a:effectLst/>
                <a:uFillTx/>
                <a:latin typeface="Franklin Gothic Medium" panose="020B0603020102020204" pitchFamily="34" charset="0"/>
                <a:ea typeface="Roboto Bold"/>
                <a:cs typeface="Franklin Gothic Medium" panose="020B0603020102020204" pitchFamily="34" charset="0"/>
                <a:sym typeface="Helvetica Neue"/>
              </a:defRPr>
            </a:lvl1pPr>
          </a:lstStyle>
          <a:p>
            <a:pPr lvl="0"/>
            <a:r>
              <a:rPr lang="en-US"/>
              <a:t>Title text</a:t>
            </a:r>
          </a:p>
        </p:txBody>
      </p:sp>
      <p:sp>
        <p:nvSpPr>
          <p:cNvPr id="16" name="Title 1">
            <a:extLst>
              <a:ext uri="{FF2B5EF4-FFF2-40B4-BE49-F238E27FC236}">
                <a16:creationId xmlns:a16="http://schemas.microsoft.com/office/drawing/2014/main" id="{F943A6AA-625B-EC49-AA49-5F45900703FB}"/>
              </a:ext>
            </a:extLst>
          </p:cNvPr>
          <p:cNvSpPr>
            <a:spLocks noGrp="1"/>
          </p:cNvSpPr>
          <p:nvPr>
            <p:ph type="title"/>
          </p:nvPr>
        </p:nvSpPr>
        <p:spPr>
          <a:xfrm>
            <a:off x="615025" y="645140"/>
            <a:ext cx="10721164" cy="594604"/>
          </a:xfrm>
        </p:spPr>
        <p:txBody>
          <a:bodyPr/>
          <a:lstStyle>
            <a:lvl1pPr>
              <a:lnSpc>
                <a:spcPct val="90000"/>
              </a:lnSpc>
              <a:defRPr b="1">
                <a:effectLst/>
                <a:latin typeface="Franklin Gothic Medium" panose="020B06030201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32AAE83A-AAE9-FD4F-ACFB-8E80C124C48E}"/>
              </a:ext>
            </a:extLst>
          </p:cNvPr>
          <p:cNvCxnSpPr/>
          <p:nvPr userDrawn="1"/>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9" name="Slide Number Placeholder 7"/>
          <p:cNvSpPr txBox="1">
            <a:spLocks/>
          </p:cNvSpPr>
          <p:nvPr/>
        </p:nvSpPr>
        <p:spPr>
          <a:xfrm>
            <a:off x="11768167" y="6403261"/>
            <a:ext cx="423836" cy="454747"/>
          </a:xfrm>
          <a:prstGeom prst="rect">
            <a:avLst/>
          </a:prstGeom>
        </p:spPr>
        <p:txBody>
          <a:bodyPr rIns="45720" anchor="ctr" anchorCtr="0"/>
          <a:lstStyle/>
          <a:p>
            <a:pPr marL="0" marR="0" lvl="0" indent="0" algn="r" defTabSz="457189"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24" r:id="rId3"/>
    <p:sldLayoutId id="2147483726" r:id="rId4"/>
    <p:sldLayoutId id="2147483725" r:id="rId5"/>
    <p:sldLayoutId id="2147483727" r:id="rId6"/>
    <p:sldLayoutId id="2147483722" r:id="rId7"/>
    <p:sldLayoutId id="2147483728" r:id="rId8"/>
    <p:sldLayoutId id="2147483729" r:id="rId9"/>
    <p:sldLayoutId id="2147483715" r:id="rId10"/>
    <p:sldLayoutId id="2147483723"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44" indent="-228594"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35" indent="-285744"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080" indent="-171446"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674" indent="-171446"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269" indent="-171446" algn="l" rtl="0" eaLnBrk="1" latinLnBrk="0" hangingPunct="1">
        <a:spcBef>
          <a:spcPts val="0"/>
        </a:spcBef>
        <a:spcAft>
          <a:spcPts val="0"/>
        </a:spcAft>
        <a:buClrTx/>
        <a:buFont typeface="Arial"/>
        <a:buChar char="•"/>
        <a:tabLst>
          <a:tab pos="1200121"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591" indent="-182875"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754" indent="-182875"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17" indent="-182875"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080" indent="-182875"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sgf.github.io/esgf-installer/"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oogle.github.io/styleguide/shell.xml?showone=When_to_use_Shell#When_to_use_She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F7FBA00-3059-744E-AFA0-6B1D8809B794}"/>
              </a:ext>
            </a:extLst>
          </p:cNvPr>
          <p:cNvPicPr>
            <a:picLocks noChangeAspect="1"/>
          </p:cNvPicPr>
          <p:nvPr/>
        </p:nvPicPr>
        <p:blipFill>
          <a:blip r:embed="rId3"/>
          <a:stretch>
            <a:fillRect/>
          </a:stretch>
        </p:blipFill>
        <p:spPr>
          <a:xfrm>
            <a:off x="1524" y="0"/>
            <a:ext cx="12188952" cy="6858000"/>
          </a:xfrm>
          <a:prstGeom prst="rect">
            <a:avLst/>
          </a:prstGeom>
        </p:spPr>
      </p:pic>
      <p:sp>
        <p:nvSpPr>
          <p:cNvPr id="10" name="Text Placeholder 10">
            <a:extLst>
              <a:ext uri="{FF2B5EF4-FFF2-40B4-BE49-F238E27FC236}">
                <a16:creationId xmlns:a16="http://schemas.microsoft.com/office/drawing/2014/main" id="{21236C9A-7CF6-0745-BB87-6EDC4E2CAC82}"/>
              </a:ext>
            </a:extLst>
          </p:cNvPr>
          <p:cNvSpPr txBox="1">
            <a:spLocks/>
          </p:cNvSpPr>
          <p:nvPr/>
        </p:nvSpPr>
        <p:spPr>
          <a:xfrm>
            <a:off x="609601" y="2791438"/>
            <a:ext cx="10972799" cy="397500"/>
          </a:xfrm>
          <a:prstGeom prst="rect">
            <a:avLst/>
          </a:prstGeom>
        </p:spPr>
        <p:txBody>
          <a:bodyPr vert="horz" lIns="0" tIns="91440" rIns="0" rtlCol="0" anchor="ctr" anchorCtr="0">
            <a:noAutofit/>
          </a:bodyPr>
          <a:lstStyle/>
          <a:p>
            <a:pPr lvl="0">
              <a:lnSpc>
                <a:spcPct val="80000"/>
              </a:lnSpc>
            </a:pPr>
            <a:r>
              <a:rPr lang="en-US" sz="2400" b="1" dirty="0">
                <a:solidFill>
                  <a:schemeClr val="bg1"/>
                </a:solidFill>
                <a:latin typeface="Franklin Gothic Medium" panose="020B0603020102020204" pitchFamily="34" charset="0"/>
                <a:cs typeface="Calibri"/>
              </a:rPr>
              <a:t>William Hill</a:t>
            </a:r>
          </a:p>
          <a:p>
            <a:pPr lvl="0">
              <a:lnSpc>
                <a:spcPct val="80000"/>
              </a:lnSpc>
            </a:pPr>
            <a:r>
              <a:rPr lang="en-US" sz="1600" dirty="0">
                <a:solidFill>
                  <a:schemeClr val="bg1"/>
                </a:solidFill>
                <a:latin typeface="Franklin Gothic Medium" panose="020B0603020102020204" pitchFamily="34" charset="0"/>
                <a:cs typeface="Calibri"/>
              </a:rPr>
              <a:t>ESGF IWT Team Lead</a:t>
            </a:r>
          </a:p>
          <a:p>
            <a:pPr lvl="0">
              <a:lnSpc>
                <a:spcPct val="80000"/>
              </a:lnSpc>
            </a:pPr>
            <a:r>
              <a:rPr lang="en-US" sz="1600" dirty="0">
                <a:solidFill>
                  <a:schemeClr val="bg1"/>
                </a:solidFill>
                <a:latin typeface="Franklin Gothic Medium" panose="020B0603020102020204" pitchFamily="34" charset="0"/>
                <a:cs typeface="Calibri"/>
              </a:rPr>
              <a:t>Lawrence Livermore National Laboratory</a:t>
            </a:r>
          </a:p>
        </p:txBody>
      </p:sp>
      <p:sp>
        <p:nvSpPr>
          <p:cNvPr id="14" name="TextBox 13">
            <a:extLst>
              <a:ext uri="{FF2B5EF4-FFF2-40B4-BE49-F238E27FC236}">
                <a16:creationId xmlns:a16="http://schemas.microsoft.com/office/drawing/2014/main" id="{87146F39-E92F-8E47-9C75-7C468F169581}"/>
              </a:ext>
            </a:extLst>
          </p:cNvPr>
          <p:cNvSpPr txBox="1"/>
          <p:nvPr/>
        </p:nvSpPr>
        <p:spPr>
          <a:xfrm>
            <a:off x="609601" y="6367450"/>
            <a:ext cx="4441063" cy="435504"/>
          </a:xfrm>
          <a:prstGeom prst="rect">
            <a:avLst/>
          </a:prstGeom>
          <a:noFill/>
          <a:effectLst/>
        </p:spPr>
        <p:txBody>
          <a:bodyPr wrap="square" rtlCol="0">
            <a:spAutoFit/>
          </a:bodyPr>
          <a:lstStyle/>
          <a:p>
            <a:pPr marL="0" algn="l" defTabSz="457189" rtl="0" eaLnBrk="1" latinLnBrk="0" hangingPunct="1">
              <a:lnSpc>
                <a:spcPct val="90000"/>
              </a:lnSpc>
              <a:spcAft>
                <a:spcPts val="300"/>
              </a:spcAft>
            </a:pPr>
            <a:r>
              <a:rPr lang="en-US" sz="800" kern="1200" dirty="0">
                <a:solidFill>
                  <a:schemeClr val="bg1"/>
                </a:solidFill>
                <a:effectLst/>
                <a:latin typeface="Franklin Gothic Medium" panose="020B0603020102020204" pitchFamily="34" charset="0"/>
                <a:ea typeface="+mn-ea"/>
                <a:cs typeface="Arial"/>
              </a:rPr>
              <a:t>LLNL-PRES-XXXXXX</a:t>
            </a:r>
          </a:p>
          <a:p>
            <a:pPr marL="0" algn="l" defTabSz="457189" rtl="0" eaLnBrk="1" latinLnBrk="0" hangingPunct="1">
              <a:lnSpc>
                <a:spcPct val="90000"/>
              </a:lnSpc>
              <a:spcAft>
                <a:spcPts val="600"/>
              </a:spcAft>
            </a:pPr>
            <a:r>
              <a:rPr lang="en-US" sz="700" kern="1200" dirty="0">
                <a:solidFill>
                  <a:schemeClr val="bg1"/>
                </a:solidFill>
                <a:effectLst/>
                <a:latin typeface="Franklin Gothic Medium" panose="020B0603020102020204" pitchFamily="34" charset="0"/>
                <a:ea typeface="+mn-ea"/>
                <a:cs typeface="Arial"/>
              </a:rPr>
              <a:t>This work was performed under the auspices of the</a:t>
            </a:r>
            <a:r>
              <a:rPr lang="en-US" sz="700" kern="1200" baseline="0" dirty="0">
                <a:solidFill>
                  <a:schemeClr val="bg1"/>
                </a:solidFill>
                <a:effectLst/>
                <a:latin typeface="Franklin Gothic Medium" panose="020B0603020102020204" pitchFamily="34" charset="0"/>
                <a:ea typeface="+mn-ea"/>
                <a:cs typeface="Arial"/>
              </a:rPr>
              <a:t> </a:t>
            </a:r>
            <a:r>
              <a:rPr lang="en-US" sz="700" kern="1200" dirty="0">
                <a:solidFill>
                  <a:schemeClr val="bg1"/>
                </a:solidFill>
                <a:effectLst/>
                <a:latin typeface="Franklin Gothic Medium" panose="020B0603020102020204" pitchFamily="34" charset="0"/>
                <a:ea typeface="+mn-ea"/>
                <a:cs typeface="Arial"/>
              </a:rPr>
              <a:t>U.S. Department of Energy by Lawrence Livermore National Laboratory under contract DE-AC52-07NA27344.</a:t>
            </a:r>
            <a:r>
              <a:rPr lang="en-US" sz="700" kern="1200" baseline="0" dirty="0">
                <a:solidFill>
                  <a:schemeClr val="bg1"/>
                </a:solidFill>
                <a:effectLst/>
                <a:latin typeface="Franklin Gothic Medium" panose="020B0603020102020204" pitchFamily="34" charset="0"/>
                <a:ea typeface="+mn-ea"/>
                <a:cs typeface="Arial"/>
              </a:rPr>
              <a:t> </a:t>
            </a:r>
            <a:r>
              <a:rPr lang="en-US" sz="700" kern="1200" dirty="0">
                <a:solidFill>
                  <a:schemeClr val="bg1"/>
                </a:solidFill>
                <a:effectLst/>
                <a:latin typeface="Franklin Gothic Medium" panose="020B0603020102020204" pitchFamily="34" charset="0"/>
                <a:ea typeface="+mn-ea"/>
                <a:cs typeface="Arial"/>
              </a:rPr>
              <a:t>Lawrence Livermore National Security, LLC</a:t>
            </a:r>
          </a:p>
        </p:txBody>
      </p:sp>
      <p:pic>
        <p:nvPicPr>
          <p:cNvPr id="15" name="Picture 14" descr="LLNL_Logo_WHT-LRG.png">
            <a:extLst>
              <a:ext uri="{FF2B5EF4-FFF2-40B4-BE49-F238E27FC236}">
                <a16:creationId xmlns:a16="http://schemas.microsoft.com/office/drawing/2014/main" id="{6732572C-D2DB-3D4C-8C31-AB8BA1DC223A}"/>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9601200" y="6446832"/>
            <a:ext cx="1865376" cy="314676"/>
          </a:xfrm>
          <a:prstGeom prst="rect">
            <a:avLst/>
          </a:prstGeom>
        </p:spPr>
      </p:pic>
      <p:sp>
        <p:nvSpPr>
          <p:cNvPr id="18" name="Title 7">
            <a:extLst>
              <a:ext uri="{FF2B5EF4-FFF2-40B4-BE49-F238E27FC236}">
                <a16:creationId xmlns:a16="http://schemas.microsoft.com/office/drawing/2014/main" id="{3E1822A4-1DF2-0644-918B-92B333F8C106}"/>
              </a:ext>
            </a:extLst>
          </p:cNvPr>
          <p:cNvSpPr>
            <a:spLocks noGrp="1"/>
          </p:cNvSpPr>
          <p:nvPr>
            <p:ph type="title"/>
          </p:nvPr>
        </p:nvSpPr>
        <p:spPr>
          <a:xfrm>
            <a:off x="609601" y="1563267"/>
            <a:ext cx="10972800" cy="1063958"/>
          </a:xfrm>
        </p:spPr>
        <p:txBody>
          <a:bodyPr anchor="t"/>
          <a:lstStyle/>
          <a:p>
            <a:r>
              <a:rPr lang="en-US" dirty="0">
                <a:solidFill>
                  <a:schemeClr val="bg1"/>
                </a:solidFill>
                <a:ea typeface="Calibri" charset="0"/>
                <a:cs typeface="Calibri" charset="0"/>
              </a:rPr>
              <a:t>ESGF Installer Status Update</a:t>
            </a:r>
          </a:p>
        </p:txBody>
      </p:sp>
      <p:sp>
        <p:nvSpPr>
          <p:cNvPr id="19" name="Text Placeholder 10">
            <a:extLst>
              <a:ext uri="{FF2B5EF4-FFF2-40B4-BE49-F238E27FC236}">
                <a16:creationId xmlns:a16="http://schemas.microsoft.com/office/drawing/2014/main" id="{675304DE-5947-9746-9D3F-BCEC64D1D653}"/>
              </a:ext>
            </a:extLst>
          </p:cNvPr>
          <p:cNvSpPr txBox="1">
            <a:spLocks/>
          </p:cNvSpPr>
          <p:nvPr/>
        </p:nvSpPr>
        <p:spPr>
          <a:xfrm>
            <a:off x="609600" y="5257800"/>
            <a:ext cx="4038599" cy="397500"/>
          </a:xfrm>
          <a:prstGeom prst="rect">
            <a:avLst/>
          </a:prstGeom>
        </p:spPr>
        <p:txBody>
          <a:bodyPr vert="horz" lIns="0" tIns="91440" rIns="0" rtlCol="0" anchor="ctr" anchorCtr="0">
            <a:noAutofit/>
          </a:bodyPr>
          <a:lstStyle/>
          <a:p>
            <a:pPr lvl="0">
              <a:lnSpc>
                <a:spcPct val="80000"/>
              </a:lnSpc>
            </a:pPr>
            <a:r>
              <a:rPr lang="en-US" sz="1600" dirty="0">
                <a:solidFill>
                  <a:schemeClr val="bg1"/>
                </a:solidFill>
                <a:latin typeface="Franklin Gothic Medium" panose="020B0603020102020204" pitchFamily="34" charset="0"/>
                <a:cs typeface="Calibri"/>
              </a:rPr>
              <a:t>Sasha Ames, Nathan Carlson, Lina </a:t>
            </a:r>
            <a:r>
              <a:rPr lang="en-US" sz="1600" dirty="0" err="1">
                <a:solidFill>
                  <a:schemeClr val="bg1"/>
                </a:solidFill>
                <a:latin typeface="Franklin Gothic Medium" panose="020B0603020102020204" pitchFamily="34" charset="0"/>
                <a:cs typeface="Calibri"/>
              </a:rPr>
              <a:t>Muryanto</a:t>
            </a:r>
            <a:endParaRPr lang="en-US" sz="1600" dirty="0">
              <a:solidFill>
                <a:schemeClr val="bg1"/>
              </a:solidFill>
              <a:latin typeface="Franklin Gothic Medium" panose="020B0603020102020204" pitchFamily="34" charset="0"/>
              <a:cs typeface="Calibri"/>
            </a:endParaRPr>
          </a:p>
          <a:p>
            <a:pPr lvl="0">
              <a:lnSpc>
                <a:spcPct val="80000"/>
              </a:lnSpc>
            </a:pPr>
            <a:r>
              <a:rPr lang="en-US" sz="1600" dirty="0">
                <a:solidFill>
                  <a:schemeClr val="bg1"/>
                </a:solidFill>
                <a:latin typeface="Franklin Gothic Medium" panose="020B0603020102020204" pitchFamily="34" charset="0"/>
                <a:cs typeface="Calibri"/>
              </a:rPr>
              <a:t>Lawrence Livermore National Laboratory</a:t>
            </a:r>
          </a:p>
          <a:p>
            <a:pPr lvl="0">
              <a:lnSpc>
                <a:spcPct val="80000"/>
              </a:lnSpc>
            </a:pPr>
            <a:r>
              <a:rPr lang="en-US" sz="1600" dirty="0">
                <a:solidFill>
                  <a:schemeClr val="bg1"/>
                </a:solidFill>
                <a:latin typeface="Franklin Gothic Medium" panose="020B0603020102020204" pitchFamily="34" charset="0"/>
                <a:cs typeface="Calibri"/>
              </a:rPr>
              <a:t>December 6,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458C-E127-324D-9701-98CCAF52F0F0}"/>
              </a:ext>
            </a:extLst>
          </p:cNvPr>
          <p:cNvSpPr>
            <a:spLocks noGrp="1"/>
          </p:cNvSpPr>
          <p:nvPr>
            <p:ph type="title"/>
          </p:nvPr>
        </p:nvSpPr>
        <p:spPr/>
        <p:txBody>
          <a:bodyPr/>
          <a:lstStyle/>
          <a:p>
            <a:r>
              <a:rPr lang="en-US" dirty="0"/>
              <a:t>Distribution</a:t>
            </a:r>
          </a:p>
        </p:txBody>
      </p:sp>
      <p:sp>
        <p:nvSpPr>
          <p:cNvPr id="3" name="Content Placeholder 2">
            <a:extLst>
              <a:ext uri="{FF2B5EF4-FFF2-40B4-BE49-F238E27FC236}">
                <a16:creationId xmlns:a16="http://schemas.microsoft.com/office/drawing/2014/main" id="{E424DBFB-3805-E54A-AAFE-8F1CA1A3587C}"/>
              </a:ext>
            </a:extLst>
          </p:cNvPr>
          <p:cNvSpPr>
            <a:spLocks noGrp="1"/>
          </p:cNvSpPr>
          <p:nvPr>
            <p:ph idx="1"/>
          </p:nvPr>
        </p:nvSpPr>
        <p:spPr/>
        <p:txBody>
          <a:bodyPr>
            <a:normAutofit fontScale="92500" lnSpcReduction="20000"/>
          </a:bodyPr>
          <a:lstStyle/>
          <a:p>
            <a:r>
              <a:rPr lang="en-US" dirty="0"/>
              <a:t>Users will now go to GitHub to obtain the ESGF Installer</a:t>
            </a:r>
          </a:p>
          <a:p>
            <a:r>
              <a:rPr lang="en-US" dirty="0"/>
              <a:t>This helps with version consistency and reduces the overhead of keeping mirrors in sync</a:t>
            </a:r>
          </a:p>
          <a:p>
            <a:r>
              <a:rPr lang="en-US" dirty="0"/>
              <a:t>Users can either clone the repository using Git or download the zip file from the ESGF-Installer repo</a:t>
            </a:r>
          </a:p>
          <a:p>
            <a:r>
              <a:rPr lang="en-US" dirty="0"/>
              <a:t>Other methods of distribution are part of future work</a:t>
            </a:r>
          </a:p>
        </p:txBody>
      </p:sp>
      <p:pic>
        <p:nvPicPr>
          <p:cNvPr id="6" name="Content Placeholder 5">
            <a:extLst>
              <a:ext uri="{FF2B5EF4-FFF2-40B4-BE49-F238E27FC236}">
                <a16:creationId xmlns:a16="http://schemas.microsoft.com/office/drawing/2014/main" id="{700F93E0-BB15-994C-959A-F8C878941842}"/>
              </a:ext>
            </a:extLst>
          </p:cNvPr>
          <p:cNvPicPr>
            <a:picLocks noGrp="1" noChangeAspect="1"/>
          </p:cNvPicPr>
          <p:nvPr>
            <p:ph idx="10"/>
          </p:nvPr>
        </p:nvPicPr>
        <p:blipFill>
          <a:blip r:embed="rId2"/>
          <a:stretch>
            <a:fillRect/>
          </a:stretch>
        </p:blipFill>
        <p:spPr>
          <a:xfrm>
            <a:off x="4648200" y="114300"/>
            <a:ext cx="7543800" cy="6743700"/>
          </a:xfrm>
        </p:spPr>
      </p:pic>
    </p:spTree>
    <p:extLst>
      <p:ext uri="{BB962C8B-B14F-4D97-AF65-F5344CB8AC3E}">
        <p14:creationId xmlns:p14="http://schemas.microsoft.com/office/powerpoint/2010/main" val="139796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8D2C-7B42-2544-9DB8-26EC8EAF7018}"/>
              </a:ext>
            </a:extLst>
          </p:cNvPr>
          <p:cNvSpPr>
            <a:spLocks noGrp="1"/>
          </p:cNvSpPr>
          <p:nvPr>
            <p:ph type="title"/>
          </p:nvPr>
        </p:nvSpPr>
        <p:spPr/>
        <p:txBody>
          <a:bodyPr/>
          <a:lstStyle/>
          <a:p>
            <a:r>
              <a:rPr lang="en-US" dirty="0"/>
              <a:t>Contributing Code</a:t>
            </a:r>
          </a:p>
        </p:txBody>
      </p:sp>
      <p:sp>
        <p:nvSpPr>
          <p:cNvPr id="3" name="Content Placeholder 2">
            <a:extLst>
              <a:ext uri="{FF2B5EF4-FFF2-40B4-BE49-F238E27FC236}">
                <a16:creationId xmlns:a16="http://schemas.microsoft.com/office/drawing/2014/main" id="{E50791C8-1203-A948-96E1-AD1B62BFF585}"/>
              </a:ext>
            </a:extLst>
          </p:cNvPr>
          <p:cNvSpPr>
            <a:spLocks noGrp="1"/>
          </p:cNvSpPr>
          <p:nvPr>
            <p:ph idx="1"/>
          </p:nvPr>
        </p:nvSpPr>
        <p:spPr/>
        <p:txBody>
          <a:bodyPr/>
          <a:lstStyle/>
          <a:p>
            <a:r>
              <a:rPr lang="en-US" dirty="0"/>
              <a:t>We have adopted a more formal code review process for contributing to ESGF 3.0</a:t>
            </a:r>
          </a:p>
          <a:p>
            <a:r>
              <a:rPr lang="en-US" dirty="0"/>
              <a:t>No code should be pushed to the master branch directly</a:t>
            </a:r>
          </a:p>
          <a:p>
            <a:r>
              <a:rPr lang="en-US" dirty="0"/>
              <a:t>Instead, a pull request (and associated GitHub Issue) should be made that will ideally be reviewed and approved by two peers</a:t>
            </a:r>
          </a:p>
          <a:p>
            <a:r>
              <a:rPr lang="en-US" dirty="0"/>
              <a:t>Any time a new pull request is merged into the </a:t>
            </a:r>
            <a:r>
              <a:rPr lang="en-US" dirty="0" err="1"/>
              <a:t>devel</a:t>
            </a:r>
            <a:r>
              <a:rPr lang="en-US" dirty="0"/>
              <a:t> branch, a new tag will be cut</a:t>
            </a:r>
          </a:p>
          <a:p>
            <a:r>
              <a:rPr lang="en-US" dirty="0"/>
              <a:t>The bump in the tag will be determined according to the Semantic Versioning methodology</a:t>
            </a:r>
          </a:p>
          <a:p>
            <a:endParaRPr lang="en-US" dirty="0"/>
          </a:p>
        </p:txBody>
      </p:sp>
    </p:spTree>
    <p:extLst>
      <p:ext uri="{BB962C8B-B14F-4D97-AF65-F5344CB8AC3E}">
        <p14:creationId xmlns:p14="http://schemas.microsoft.com/office/powerpoint/2010/main" val="422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3408-E132-2245-AD51-BE273F68D596}"/>
              </a:ext>
            </a:extLst>
          </p:cNvPr>
          <p:cNvSpPr>
            <a:spLocks noGrp="1"/>
          </p:cNvSpPr>
          <p:nvPr>
            <p:ph type="title"/>
          </p:nvPr>
        </p:nvSpPr>
        <p:spPr/>
        <p:txBody>
          <a:bodyPr/>
          <a:lstStyle/>
          <a:p>
            <a:r>
              <a:rPr lang="en-US" dirty="0"/>
              <a:t>Contributing Code </a:t>
            </a:r>
          </a:p>
        </p:txBody>
      </p:sp>
      <p:pic>
        <p:nvPicPr>
          <p:cNvPr id="7" name="Content Placeholder 6">
            <a:extLst>
              <a:ext uri="{FF2B5EF4-FFF2-40B4-BE49-F238E27FC236}">
                <a16:creationId xmlns:a16="http://schemas.microsoft.com/office/drawing/2014/main" id="{5B100FB4-F298-2541-830F-3A36ACEC53DA}"/>
              </a:ext>
            </a:extLst>
          </p:cNvPr>
          <p:cNvPicPr>
            <a:picLocks noGrp="1" noChangeAspect="1"/>
          </p:cNvPicPr>
          <p:nvPr>
            <p:ph idx="1"/>
          </p:nvPr>
        </p:nvPicPr>
        <p:blipFill>
          <a:blip r:embed="rId3"/>
          <a:stretch>
            <a:fillRect/>
          </a:stretch>
        </p:blipFill>
        <p:spPr>
          <a:xfrm>
            <a:off x="838200" y="1600200"/>
            <a:ext cx="10292307" cy="4953000"/>
          </a:xfrm>
        </p:spPr>
      </p:pic>
    </p:spTree>
    <p:extLst>
      <p:ext uri="{BB962C8B-B14F-4D97-AF65-F5344CB8AC3E}">
        <p14:creationId xmlns:p14="http://schemas.microsoft.com/office/powerpoint/2010/main" val="286417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502-F796-5E49-BB08-04F85EF4E101}"/>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F7BFCB80-3C09-7F42-8D33-C7EE4E99742F}"/>
              </a:ext>
            </a:extLst>
          </p:cNvPr>
          <p:cNvSpPr>
            <a:spLocks noGrp="1"/>
          </p:cNvSpPr>
          <p:nvPr>
            <p:ph idx="1"/>
          </p:nvPr>
        </p:nvSpPr>
        <p:spPr/>
        <p:txBody>
          <a:bodyPr/>
          <a:lstStyle/>
          <a:p>
            <a:r>
              <a:rPr lang="en-US" dirty="0"/>
              <a:t>Documentation with installation instructions, contribution guidelines, and API documentation is being hosted on GitHub Pages</a:t>
            </a:r>
          </a:p>
          <a:p>
            <a:r>
              <a:rPr lang="en-US"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http://</a:t>
            </a:r>
            <a:r>
              <a:rPr lang="en-US" dirty="0" err="1">
                <a:solidFill>
                  <a:schemeClr val="accent1">
                    <a:lumMod val="20000"/>
                    <a:lumOff val="80000"/>
                  </a:schemeClr>
                </a:solidFill>
                <a:hlinkClick r:id="rId2">
                  <a:extLst>
                    <a:ext uri="{A12FA001-AC4F-418D-AE19-62706E023703}">
                      <ahyp:hlinkClr xmlns:ahyp="http://schemas.microsoft.com/office/drawing/2018/hyperlinkcolor" val="tx"/>
                    </a:ext>
                  </a:extLst>
                </a:hlinkClick>
              </a:rPr>
              <a:t>esgf.github.io</a:t>
            </a:r>
            <a:r>
              <a:rPr lang="en-US"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a:t>
            </a:r>
            <a:r>
              <a:rPr lang="en-US" dirty="0" err="1">
                <a:solidFill>
                  <a:schemeClr val="accent1">
                    <a:lumMod val="20000"/>
                    <a:lumOff val="80000"/>
                  </a:schemeClr>
                </a:solidFill>
                <a:hlinkClick r:id="rId2">
                  <a:extLst>
                    <a:ext uri="{A12FA001-AC4F-418D-AE19-62706E023703}">
                      <ahyp:hlinkClr xmlns:ahyp="http://schemas.microsoft.com/office/drawing/2018/hyperlinkcolor" val="tx"/>
                    </a:ext>
                  </a:extLst>
                </a:hlinkClick>
              </a:rPr>
              <a:t>esgf</a:t>
            </a:r>
            <a:r>
              <a:rPr lang="en-US"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-installer/</a:t>
            </a:r>
            <a:endParaRPr lang="en-US" dirty="0">
              <a:solidFill>
                <a:schemeClr val="accent1">
                  <a:lumMod val="20000"/>
                  <a:lumOff val="80000"/>
                </a:schemeClr>
              </a:solidFill>
            </a:endParaRPr>
          </a:p>
        </p:txBody>
      </p:sp>
      <p:pic>
        <p:nvPicPr>
          <p:cNvPr id="16" name="Content Placeholder 15">
            <a:extLst>
              <a:ext uri="{FF2B5EF4-FFF2-40B4-BE49-F238E27FC236}">
                <a16:creationId xmlns:a16="http://schemas.microsoft.com/office/drawing/2014/main" id="{3DD1AAE7-96E8-9043-86E1-C217B9556023}"/>
              </a:ext>
            </a:extLst>
          </p:cNvPr>
          <p:cNvPicPr>
            <a:picLocks noGrp="1" noChangeAspect="1"/>
          </p:cNvPicPr>
          <p:nvPr>
            <p:ph idx="10"/>
          </p:nvPr>
        </p:nvPicPr>
        <p:blipFill>
          <a:blip r:embed="rId3"/>
          <a:stretch>
            <a:fillRect/>
          </a:stretch>
        </p:blipFill>
        <p:spPr>
          <a:xfrm>
            <a:off x="7404100" y="152400"/>
            <a:ext cx="4800600" cy="6705600"/>
          </a:xfrm>
        </p:spPr>
      </p:pic>
    </p:spTree>
    <p:extLst>
      <p:ext uri="{BB962C8B-B14F-4D97-AF65-F5344CB8AC3E}">
        <p14:creationId xmlns:p14="http://schemas.microsoft.com/office/powerpoint/2010/main" val="145623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925C-CFC7-054C-B959-78296DBBC6C2}"/>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EC80C952-09B3-8846-97CA-01BFD9E7B796}"/>
              </a:ext>
            </a:extLst>
          </p:cNvPr>
          <p:cNvSpPr>
            <a:spLocks noGrp="1"/>
          </p:cNvSpPr>
          <p:nvPr>
            <p:ph idx="1"/>
          </p:nvPr>
        </p:nvSpPr>
        <p:spPr/>
        <p:txBody>
          <a:bodyPr/>
          <a:lstStyle/>
          <a:p>
            <a:r>
              <a:rPr lang="en-US" dirty="0"/>
              <a:t>CentOS/</a:t>
            </a:r>
            <a:r>
              <a:rPr lang="en-US" dirty="0" err="1"/>
              <a:t>Redhat</a:t>
            </a:r>
            <a:r>
              <a:rPr lang="en-US" dirty="0"/>
              <a:t> 7 Compatibility</a:t>
            </a:r>
          </a:p>
          <a:p>
            <a:r>
              <a:rPr lang="en-US" dirty="0"/>
              <a:t>Moving to Python 3</a:t>
            </a:r>
          </a:p>
          <a:p>
            <a:r>
              <a:rPr lang="en-US" dirty="0"/>
              <a:t>Make ESGF installation package for pip and </a:t>
            </a:r>
            <a:r>
              <a:rPr lang="en-US" dirty="0" err="1"/>
              <a:t>conda</a:t>
            </a:r>
            <a:endParaRPr lang="en-US" dirty="0"/>
          </a:p>
          <a:p>
            <a:r>
              <a:rPr lang="en-US" dirty="0"/>
              <a:t>Object oriented refactor</a:t>
            </a:r>
          </a:p>
          <a:p>
            <a:r>
              <a:rPr lang="en-US" dirty="0"/>
              <a:t>Concurrency for increased speed</a:t>
            </a:r>
          </a:p>
        </p:txBody>
      </p:sp>
    </p:spTree>
    <p:extLst>
      <p:ext uri="{BB962C8B-B14F-4D97-AF65-F5344CB8AC3E}">
        <p14:creationId xmlns:p14="http://schemas.microsoft.com/office/powerpoint/2010/main" val="124946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41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A48C-1270-0640-AA6B-10A84013DD4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298E78D-1F47-DF42-B207-2B0EB6829A13}"/>
              </a:ext>
            </a:extLst>
          </p:cNvPr>
          <p:cNvSpPr>
            <a:spLocks noGrp="1"/>
          </p:cNvSpPr>
          <p:nvPr>
            <p:ph idx="1"/>
          </p:nvPr>
        </p:nvSpPr>
        <p:spPr/>
        <p:txBody>
          <a:bodyPr/>
          <a:lstStyle/>
          <a:p>
            <a:r>
              <a:rPr lang="en-US" dirty="0"/>
              <a:t>Installation Working Team Accomplishments</a:t>
            </a:r>
          </a:p>
          <a:p>
            <a:r>
              <a:rPr lang="en-US" dirty="0"/>
              <a:t>ESGF 3.0 Development Metrics</a:t>
            </a:r>
          </a:p>
          <a:p>
            <a:r>
              <a:rPr lang="en-US" dirty="0"/>
              <a:t>Architecture Changes</a:t>
            </a:r>
          </a:p>
          <a:p>
            <a:r>
              <a:rPr lang="en-US" dirty="0"/>
              <a:t>ESGF 3.0 Distribution</a:t>
            </a:r>
          </a:p>
          <a:p>
            <a:r>
              <a:rPr lang="en-US" dirty="0"/>
              <a:t>Contributing Code to ESGF 3.0</a:t>
            </a:r>
          </a:p>
          <a:p>
            <a:r>
              <a:rPr lang="en-US" dirty="0"/>
              <a:t>Documentation</a:t>
            </a:r>
          </a:p>
          <a:p>
            <a:r>
              <a:rPr lang="en-US" dirty="0"/>
              <a:t>Future Work</a:t>
            </a:r>
          </a:p>
          <a:p>
            <a:endParaRPr lang="en-US" dirty="0"/>
          </a:p>
        </p:txBody>
      </p:sp>
    </p:spTree>
    <p:extLst>
      <p:ext uri="{BB962C8B-B14F-4D97-AF65-F5344CB8AC3E}">
        <p14:creationId xmlns:p14="http://schemas.microsoft.com/office/powerpoint/2010/main" val="248512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54F6-506D-EE4B-819D-E404B5FA9DCF}"/>
              </a:ext>
            </a:extLst>
          </p:cNvPr>
          <p:cNvSpPr>
            <a:spLocks noGrp="1"/>
          </p:cNvSpPr>
          <p:nvPr>
            <p:ph type="title"/>
          </p:nvPr>
        </p:nvSpPr>
        <p:spPr/>
        <p:txBody>
          <a:bodyPr/>
          <a:lstStyle/>
          <a:p>
            <a:r>
              <a:rPr lang="en-US" dirty="0"/>
              <a:t>2018 IWT Accomplishments</a:t>
            </a:r>
          </a:p>
        </p:txBody>
      </p:sp>
      <p:sp>
        <p:nvSpPr>
          <p:cNvPr id="3" name="Content Placeholder 2">
            <a:extLst>
              <a:ext uri="{FF2B5EF4-FFF2-40B4-BE49-F238E27FC236}">
                <a16:creationId xmlns:a16="http://schemas.microsoft.com/office/drawing/2014/main" id="{5A128B8F-D6C4-B345-916C-5454BC8012D9}"/>
              </a:ext>
            </a:extLst>
          </p:cNvPr>
          <p:cNvSpPr>
            <a:spLocks noGrp="1"/>
          </p:cNvSpPr>
          <p:nvPr>
            <p:ph idx="1"/>
          </p:nvPr>
        </p:nvSpPr>
        <p:spPr/>
        <p:txBody>
          <a:bodyPr/>
          <a:lstStyle/>
          <a:p>
            <a:r>
              <a:rPr lang="en-US" dirty="0"/>
              <a:t>There were two minor versions of the ESGF 2.x line released this year, version 2.6 and version 2.7</a:t>
            </a:r>
          </a:p>
          <a:p>
            <a:r>
              <a:rPr lang="en-US" dirty="0"/>
              <a:t>Version 2.6 contained updates for CMIP6 readiness</a:t>
            </a:r>
          </a:p>
          <a:p>
            <a:r>
              <a:rPr lang="en-US" dirty="0"/>
              <a:t>ESGF 3.0 is a complete rewrite of the ESGF installation stack. A beta version is being released today</a:t>
            </a:r>
          </a:p>
          <a:p>
            <a:r>
              <a:rPr lang="en-US" dirty="0"/>
              <a:t>A continuous integration pipeline was created for integration testing in Jenkins and code linting in </a:t>
            </a:r>
            <a:r>
              <a:rPr lang="en-US" dirty="0" err="1"/>
              <a:t>CircleCI</a:t>
            </a:r>
            <a:endParaRPr lang="en-US" dirty="0"/>
          </a:p>
          <a:p>
            <a:endParaRPr lang="en-US" dirty="0"/>
          </a:p>
        </p:txBody>
      </p:sp>
    </p:spTree>
    <p:extLst>
      <p:ext uri="{BB962C8B-B14F-4D97-AF65-F5344CB8AC3E}">
        <p14:creationId xmlns:p14="http://schemas.microsoft.com/office/powerpoint/2010/main" val="25097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1402-234B-EE41-B97C-320ABB5F4687}"/>
              </a:ext>
            </a:extLst>
          </p:cNvPr>
          <p:cNvSpPr>
            <a:spLocks noGrp="1"/>
          </p:cNvSpPr>
          <p:nvPr>
            <p:ph type="title"/>
          </p:nvPr>
        </p:nvSpPr>
        <p:spPr/>
        <p:txBody>
          <a:bodyPr/>
          <a:lstStyle/>
          <a:p>
            <a:r>
              <a:rPr lang="en-US" dirty="0"/>
              <a:t>Major Challenges in Refactoring ESGF 2.x to 3.0</a:t>
            </a:r>
          </a:p>
        </p:txBody>
      </p:sp>
      <p:sp>
        <p:nvSpPr>
          <p:cNvPr id="3" name="Content Placeholder 2">
            <a:extLst>
              <a:ext uri="{FF2B5EF4-FFF2-40B4-BE49-F238E27FC236}">
                <a16:creationId xmlns:a16="http://schemas.microsoft.com/office/drawing/2014/main" id="{C9FB7521-CB0D-1142-A7A7-689A26F6F9F4}"/>
              </a:ext>
            </a:extLst>
          </p:cNvPr>
          <p:cNvSpPr>
            <a:spLocks noGrp="1"/>
          </p:cNvSpPr>
          <p:nvPr>
            <p:ph idx="1"/>
          </p:nvPr>
        </p:nvSpPr>
        <p:spPr/>
        <p:txBody>
          <a:bodyPr/>
          <a:lstStyle/>
          <a:p>
            <a:r>
              <a:rPr lang="en-US" dirty="0"/>
              <a:t>Poor code architecture</a:t>
            </a:r>
          </a:p>
          <a:p>
            <a:r>
              <a:rPr lang="en-US" dirty="0"/>
              <a:t>Fragmented codebase</a:t>
            </a:r>
          </a:p>
          <a:p>
            <a:r>
              <a:rPr lang="en-US" dirty="0"/>
              <a:t>“Clever” code</a:t>
            </a:r>
          </a:p>
          <a:p>
            <a:r>
              <a:rPr lang="en-US" dirty="0"/>
              <a:t>Very little error handling</a:t>
            </a:r>
          </a:p>
          <a:p>
            <a:r>
              <a:rPr lang="en-US" dirty="0"/>
              <a:t>No linting or automated testing</a:t>
            </a:r>
          </a:p>
          <a:p>
            <a:r>
              <a:rPr lang="en-US" dirty="0"/>
              <a:t>Lack of documentation</a:t>
            </a:r>
          </a:p>
        </p:txBody>
      </p:sp>
      <p:sp>
        <p:nvSpPr>
          <p:cNvPr id="4" name="TextBox 3">
            <a:extLst>
              <a:ext uri="{FF2B5EF4-FFF2-40B4-BE49-F238E27FC236}">
                <a16:creationId xmlns:a16="http://schemas.microsoft.com/office/drawing/2014/main" id="{0FF80C57-2375-D940-A6C7-2A4041AA09A1}"/>
              </a:ext>
            </a:extLst>
          </p:cNvPr>
          <p:cNvSpPr txBox="1"/>
          <p:nvPr/>
        </p:nvSpPr>
        <p:spPr>
          <a:xfrm>
            <a:off x="609600" y="5160998"/>
            <a:ext cx="11201400" cy="1846659"/>
          </a:xfrm>
          <a:prstGeom prst="rect">
            <a:avLst/>
          </a:prstGeom>
          <a:noFill/>
        </p:spPr>
        <p:txBody>
          <a:bodyPr wrap="square" rtlCol="0">
            <a:spAutoFit/>
          </a:bodyPr>
          <a:lstStyle/>
          <a:p>
            <a:r>
              <a:rPr lang="en-US" sz="2400" dirty="0">
                <a:solidFill>
                  <a:schemeClr val="bg1"/>
                </a:solidFill>
                <a:latin typeface="Franklin Gothic Medium" panose="020B0603020102020204" pitchFamily="34" charset="0"/>
                <a:cs typeface="Calibri" panose="020F0502020204030204" pitchFamily="34" charset="0"/>
              </a:rPr>
              <a:t>“If you are writing a script that is more than 100 lines long, you should probably be writing it in Python instead. Bear in mind that scripts grow. Rewrite your script in another language early to avoid a time-consuming rewrite at a later date.” – </a:t>
            </a:r>
            <a:r>
              <a:rPr lang="en-US" sz="2400" dirty="0">
                <a:solidFill>
                  <a:schemeClr val="tx2">
                    <a:lumMod val="40000"/>
                    <a:lumOff val="60000"/>
                  </a:schemeClr>
                </a:solidFill>
                <a:latin typeface="Franklin Gothic Medium" panose="020B06030201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Google Shell Style Guide</a:t>
            </a:r>
            <a:endParaRPr lang="en-US" sz="2400" dirty="0">
              <a:solidFill>
                <a:schemeClr val="tx2">
                  <a:lumMod val="40000"/>
                  <a:lumOff val="60000"/>
                </a:schemeClr>
              </a:solidFill>
              <a:latin typeface="Franklin Gothic Medium" panose="020B06030201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84114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95F3-3E84-7A44-8EA5-17AAEBAF16B5}"/>
              </a:ext>
            </a:extLst>
          </p:cNvPr>
          <p:cNvSpPr>
            <a:spLocks noGrp="1"/>
          </p:cNvSpPr>
          <p:nvPr>
            <p:ph type="title"/>
          </p:nvPr>
        </p:nvSpPr>
        <p:spPr/>
        <p:txBody>
          <a:bodyPr/>
          <a:lstStyle/>
          <a:p>
            <a:r>
              <a:rPr lang="en-US" dirty="0"/>
              <a:t>ESGF 3.0 Current Status</a:t>
            </a:r>
          </a:p>
        </p:txBody>
      </p:sp>
      <p:sp>
        <p:nvSpPr>
          <p:cNvPr id="3" name="Content Placeholder 2">
            <a:extLst>
              <a:ext uri="{FF2B5EF4-FFF2-40B4-BE49-F238E27FC236}">
                <a16:creationId xmlns:a16="http://schemas.microsoft.com/office/drawing/2014/main" id="{C2823FCA-1B68-424E-B9E5-3E7F9AB13B1F}"/>
              </a:ext>
            </a:extLst>
          </p:cNvPr>
          <p:cNvSpPr>
            <a:spLocks noGrp="1"/>
          </p:cNvSpPr>
          <p:nvPr>
            <p:ph idx="1"/>
          </p:nvPr>
        </p:nvSpPr>
        <p:spPr/>
        <p:txBody>
          <a:bodyPr/>
          <a:lstStyle/>
          <a:p>
            <a:r>
              <a:rPr lang="en-US" dirty="0"/>
              <a:t>The installer is currently in beta (tagged as v3.0b1)</a:t>
            </a:r>
          </a:p>
          <a:p>
            <a:r>
              <a:rPr lang="en-US" dirty="0"/>
              <a:t>Fresh installations of ESGF 3.0 are operational</a:t>
            </a:r>
          </a:p>
          <a:p>
            <a:r>
              <a:rPr lang="en-US" dirty="0"/>
              <a:t>The beta release includes a 2.x -&gt; 3.0 migration script to upgrade an existing node</a:t>
            </a:r>
          </a:p>
          <a:p>
            <a:endParaRPr lang="en-US" dirty="0"/>
          </a:p>
        </p:txBody>
      </p:sp>
    </p:spTree>
    <p:extLst>
      <p:ext uri="{BB962C8B-B14F-4D97-AF65-F5344CB8AC3E}">
        <p14:creationId xmlns:p14="http://schemas.microsoft.com/office/powerpoint/2010/main" val="13406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CF3B-249F-DA4B-9343-36C1E8377A4D}"/>
              </a:ext>
            </a:extLst>
          </p:cNvPr>
          <p:cNvSpPr>
            <a:spLocks noGrp="1"/>
          </p:cNvSpPr>
          <p:nvPr>
            <p:ph type="title"/>
          </p:nvPr>
        </p:nvSpPr>
        <p:spPr/>
        <p:txBody>
          <a:bodyPr/>
          <a:lstStyle/>
          <a:p>
            <a:r>
              <a:rPr lang="en-US" dirty="0"/>
              <a:t>Metrics for ESGF 3.0 Development</a:t>
            </a:r>
          </a:p>
        </p:txBody>
      </p:sp>
      <p:sp>
        <p:nvSpPr>
          <p:cNvPr id="3" name="Content Placeholder 2">
            <a:extLst>
              <a:ext uri="{FF2B5EF4-FFF2-40B4-BE49-F238E27FC236}">
                <a16:creationId xmlns:a16="http://schemas.microsoft.com/office/drawing/2014/main" id="{F72E4F69-AD1F-1941-8E3A-CAA193096602}"/>
              </a:ext>
            </a:extLst>
          </p:cNvPr>
          <p:cNvSpPr>
            <a:spLocks noGrp="1"/>
          </p:cNvSpPr>
          <p:nvPr>
            <p:ph idx="1"/>
          </p:nvPr>
        </p:nvSpPr>
        <p:spPr/>
        <p:txBody>
          <a:bodyPr/>
          <a:lstStyle/>
          <a:p>
            <a:pPr marL="0" indent="0">
              <a:buNone/>
            </a:pPr>
            <a:r>
              <a:rPr lang="en-US" dirty="0"/>
              <a:t>ESGF Installer GitHub repo</a:t>
            </a:r>
          </a:p>
          <a:p>
            <a:r>
              <a:rPr lang="en-US" dirty="0"/>
              <a:t>3305 commits</a:t>
            </a:r>
          </a:p>
          <a:p>
            <a:r>
              <a:rPr lang="en-US" dirty="0"/>
              <a:t>224 closed issues</a:t>
            </a:r>
          </a:p>
          <a:p>
            <a:r>
              <a:rPr lang="en-US" dirty="0"/>
              <a:t>123 merged pull requests</a:t>
            </a:r>
          </a:p>
          <a:p>
            <a:endParaRPr lang="en-US" dirty="0"/>
          </a:p>
        </p:txBody>
      </p:sp>
    </p:spTree>
    <p:extLst>
      <p:ext uri="{BB962C8B-B14F-4D97-AF65-F5344CB8AC3E}">
        <p14:creationId xmlns:p14="http://schemas.microsoft.com/office/powerpoint/2010/main" val="179675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5E14-028D-3047-B84D-FF0A98648DFE}"/>
              </a:ext>
            </a:extLst>
          </p:cNvPr>
          <p:cNvSpPr>
            <a:spLocks noGrp="1"/>
          </p:cNvSpPr>
          <p:nvPr>
            <p:ph type="title"/>
          </p:nvPr>
        </p:nvSpPr>
        <p:spPr/>
        <p:txBody>
          <a:bodyPr/>
          <a:lstStyle/>
          <a:p>
            <a:r>
              <a:rPr lang="en-US" dirty="0"/>
              <a:t>Architecture Changes</a:t>
            </a:r>
          </a:p>
        </p:txBody>
      </p:sp>
      <p:sp>
        <p:nvSpPr>
          <p:cNvPr id="3" name="Content Placeholder 2">
            <a:extLst>
              <a:ext uri="{FF2B5EF4-FFF2-40B4-BE49-F238E27FC236}">
                <a16:creationId xmlns:a16="http://schemas.microsoft.com/office/drawing/2014/main" id="{7776AEB7-8525-1E41-A158-45D7D428D195}"/>
              </a:ext>
            </a:extLst>
          </p:cNvPr>
          <p:cNvSpPr>
            <a:spLocks noGrp="1"/>
          </p:cNvSpPr>
          <p:nvPr>
            <p:ph idx="1"/>
          </p:nvPr>
        </p:nvSpPr>
        <p:spPr/>
        <p:txBody>
          <a:bodyPr/>
          <a:lstStyle/>
          <a:p>
            <a:r>
              <a:rPr lang="en-US" dirty="0"/>
              <a:t>ESGF 3.0 has moved away from hosting installation scripts on distribution mirrors</a:t>
            </a:r>
          </a:p>
          <a:p>
            <a:r>
              <a:rPr lang="en-US" dirty="0"/>
              <a:t>All scripts for 3.0 are kept in the GitHub repository</a:t>
            </a:r>
          </a:p>
          <a:p>
            <a:r>
              <a:rPr lang="en-US" dirty="0"/>
              <a:t>Only larger files such as compiled jar files and </a:t>
            </a:r>
            <a:r>
              <a:rPr lang="en-US" dirty="0" err="1"/>
              <a:t>truststore</a:t>
            </a:r>
            <a:r>
              <a:rPr lang="en-US" dirty="0"/>
              <a:t> files are being fetched from the distribution mirrors</a:t>
            </a:r>
          </a:p>
          <a:p>
            <a:r>
              <a:rPr lang="en-US" dirty="0"/>
              <a:t>The large, monolithic structure of the 2.x installer was broken up into a modular structure</a:t>
            </a:r>
          </a:p>
          <a:p>
            <a:endParaRPr lang="en-US" dirty="0"/>
          </a:p>
        </p:txBody>
      </p:sp>
    </p:spTree>
    <p:extLst>
      <p:ext uri="{BB962C8B-B14F-4D97-AF65-F5344CB8AC3E}">
        <p14:creationId xmlns:p14="http://schemas.microsoft.com/office/powerpoint/2010/main" val="91392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8E9D-4050-9442-ACE8-ECC60C630332}"/>
              </a:ext>
            </a:extLst>
          </p:cNvPr>
          <p:cNvSpPr>
            <a:spLocks noGrp="1"/>
          </p:cNvSpPr>
          <p:nvPr>
            <p:ph type="title"/>
          </p:nvPr>
        </p:nvSpPr>
        <p:spPr>
          <a:xfrm>
            <a:off x="533400" y="381000"/>
            <a:ext cx="10972800" cy="609600"/>
          </a:xfrm>
        </p:spPr>
        <p:txBody>
          <a:bodyPr/>
          <a:lstStyle/>
          <a:p>
            <a:r>
              <a:rPr lang="en-US" dirty="0"/>
              <a:t>Architecture Changes</a:t>
            </a:r>
          </a:p>
        </p:txBody>
      </p:sp>
      <p:pic>
        <p:nvPicPr>
          <p:cNvPr id="5" name="Content Placeholder 4">
            <a:extLst>
              <a:ext uri="{FF2B5EF4-FFF2-40B4-BE49-F238E27FC236}">
                <a16:creationId xmlns:a16="http://schemas.microsoft.com/office/drawing/2014/main" id="{E3845FB4-027F-F247-B5CB-96A46ADD6686}"/>
              </a:ext>
            </a:extLst>
          </p:cNvPr>
          <p:cNvPicPr>
            <a:picLocks noGrp="1" noChangeAspect="1"/>
          </p:cNvPicPr>
          <p:nvPr>
            <p:ph idx="1"/>
          </p:nvPr>
        </p:nvPicPr>
        <p:blipFill>
          <a:blip r:embed="rId2"/>
          <a:stretch>
            <a:fillRect/>
          </a:stretch>
        </p:blipFill>
        <p:spPr>
          <a:xfrm>
            <a:off x="304800" y="1086429"/>
            <a:ext cx="3886200" cy="5704005"/>
          </a:xfrm>
        </p:spPr>
      </p:pic>
      <p:pic>
        <p:nvPicPr>
          <p:cNvPr id="4" name="Picture 3">
            <a:extLst>
              <a:ext uri="{FF2B5EF4-FFF2-40B4-BE49-F238E27FC236}">
                <a16:creationId xmlns:a16="http://schemas.microsoft.com/office/drawing/2014/main" id="{C10157FB-E73C-1E4C-819B-9C63AB43747D}"/>
              </a:ext>
            </a:extLst>
          </p:cNvPr>
          <p:cNvPicPr>
            <a:picLocks noChangeAspect="1"/>
          </p:cNvPicPr>
          <p:nvPr/>
        </p:nvPicPr>
        <p:blipFill>
          <a:blip r:embed="rId3"/>
          <a:stretch>
            <a:fillRect/>
          </a:stretch>
        </p:blipFill>
        <p:spPr>
          <a:xfrm>
            <a:off x="6400800" y="944880"/>
            <a:ext cx="5712800" cy="5741221"/>
          </a:xfrm>
          <a:prstGeom prst="rect">
            <a:avLst/>
          </a:prstGeom>
        </p:spPr>
      </p:pic>
      <p:sp>
        <p:nvSpPr>
          <p:cNvPr id="6" name="Right Arrow 5">
            <a:extLst>
              <a:ext uri="{FF2B5EF4-FFF2-40B4-BE49-F238E27FC236}">
                <a16:creationId xmlns:a16="http://schemas.microsoft.com/office/drawing/2014/main" id="{6ABB9630-FD34-6642-85EE-78A8C5A6E8D8}"/>
              </a:ext>
            </a:extLst>
          </p:cNvPr>
          <p:cNvSpPr/>
          <p:nvPr/>
        </p:nvSpPr>
        <p:spPr bwMode="auto">
          <a:xfrm>
            <a:off x="4389120" y="3519331"/>
            <a:ext cx="1828800" cy="838200"/>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0812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8637-9AA2-DB4D-B437-A6D596FB7703}"/>
              </a:ext>
            </a:extLst>
          </p:cNvPr>
          <p:cNvSpPr>
            <a:spLocks noGrp="1"/>
          </p:cNvSpPr>
          <p:nvPr>
            <p:ph type="title"/>
          </p:nvPr>
        </p:nvSpPr>
        <p:spPr/>
        <p:txBody>
          <a:bodyPr/>
          <a:lstStyle/>
          <a:p>
            <a:r>
              <a:rPr lang="en-US" dirty="0"/>
              <a:t>Architecture Changes</a:t>
            </a:r>
          </a:p>
        </p:txBody>
      </p:sp>
      <p:sp>
        <p:nvSpPr>
          <p:cNvPr id="3" name="Content Placeholder 2">
            <a:extLst>
              <a:ext uri="{FF2B5EF4-FFF2-40B4-BE49-F238E27FC236}">
                <a16:creationId xmlns:a16="http://schemas.microsoft.com/office/drawing/2014/main" id="{9F7282C3-8E7E-1A41-9647-2B2FC1348BEE}"/>
              </a:ext>
            </a:extLst>
          </p:cNvPr>
          <p:cNvSpPr>
            <a:spLocks noGrp="1"/>
          </p:cNvSpPr>
          <p:nvPr>
            <p:ph idx="1"/>
          </p:nvPr>
        </p:nvSpPr>
        <p:spPr/>
        <p:txBody>
          <a:bodyPr/>
          <a:lstStyle/>
          <a:p>
            <a:r>
              <a:rPr lang="en-US" dirty="0"/>
              <a:t>3.0 installations are installed in a </a:t>
            </a:r>
            <a:r>
              <a:rPr lang="en-US" dirty="0" err="1"/>
              <a:t>Conda</a:t>
            </a:r>
            <a:r>
              <a:rPr lang="en-US" dirty="0"/>
              <a:t> virtual environment</a:t>
            </a:r>
          </a:p>
          <a:p>
            <a:r>
              <a:rPr lang="en-US" dirty="0"/>
              <a:t>The </a:t>
            </a:r>
            <a:r>
              <a:rPr lang="en-US" dirty="0" err="1"/>
              <a:t>Conda</a:t>
            </a:r>
            <a:r>
              <a:rPr lang="en-US" dirty="0"/>
              <a:t> environment and all dependencies get installed during the bootstrap phase</a:t>
            </a:r>
          </a:p>
          <a:p>
            <a:r>
              <a:rPr lang="en-US" dirty="0"/>
              <a:t>The </a:t>
            </a:r>
            <a:r>
              <a:rPr lang="en-US" dirty="0" err="1"/>
              <a:t>Conda</a:t>
            </a:r>
            <a:r>
              <a:rPr lang="en-US" dirty="0"/>
              <a:t> environment must be activated to run the installer</a:t>
            </a:r>
          </a:p>
          <a:p>
            <a:endParaRPr lang="en-US" dirty="0"/>
          </a:p>
        </p:txBody>
      </p:sp>
    </p:spTree>
    <p:extLst>
      <p:ext uri="{BB962C8B-B14F-4D97-AF65-F5344CB8AC3E}">
        <p14:creationId xmlns:p14="http://schemas.microsoft.com/office/powerpoint/2010/main" val="1960046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 ERC Presentation Template 2018 OUO_AH" id="{CB57044B-58AD-3246-9DAE-B560B7D58EC6}" vid="{077D3638-5695-6A46-86C3-72E72A791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37839</TotalTime>
  <Words>692</Words>
  <Application>Microsoft Macintosh PowerPoint</Application>
  <PresentationFormat>Widescreen</PresentationFormat>
  <Paragraphs>86</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Medium</vt:lpstr>
      <vt:lpstr>Lucida Grande</vt:lpstr>
      <vt:lpstr>Wingdings</vt:lpstr>
      <vt:lpstr>Wingdings 2</vt:lpstr>
      <vt:lpstr>2015_PPT_UNC_V7.06 (1)</vt:lpstr>
      <vt:lpstr>ESGF Installer Status Update</vt:lpstr>
      <vt:lpstr>Outline</vt:lpstr>
      <vt:lpstr>2018 IWT Accomplishments</vt:lpstr>
      <vt:lpstr>Major Challenges in Refactoring ESGF 2.x to 3.0</vt:lpstr>
      <vt:lpstr>ESGF 3.0 Current Status</vt:lpstr>
      <vt:lpstr>Metrics for ESGF 3.0 Development</vt:lpstr>
      <vt:lpstr>Architecture Changes</vt:lpstr>
      <vt:lpstr>Architecture Changes</vt:lpstr>
      <vt:lpstr>Architecture Changes</vt:lpstr>
      <vt:lpstr>Distribution</vt:lpstr>
      <vt:lpstr>Contributing Code</vt:lpstr>
      <vt:lpstr>Contributing Code </vt:lpstr>
      <vt:lpstr>Documentation</vt:lpstr>
      <vt:lpstr>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Security Principal Directorate External Review Committee Meeting</dc:title>
  <dc:creator>Reason, Thomas A.</dc:creator>
  <cp:lastModifiedBy>Hill, William Morris</cp:lastModifiedBy>
  <cp:revision>63</cp:revision>
  <cp:lastPrinted>2018-11-08T00:30:23Z</cp:lastPrinted>
  <dcterms:created xsi:type="dcterms:W3CDTF">2018-06-27T21:36:50Z</dcterms:created>
  <dcterms:modified xsi:type="dcterms:W3CDTF">2018-12-06T13:13:13Z</dcterms:modified>
</cp:coreProperties>
</file>