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11"/>
  </p:notesMasterIdLst>
  <p:handoutMasterIdLst>
    <p:handoutMasterId r:id="rId12"/>
  </p:handoutMasterIdLst>
  <p:sldIdLst>
    <p:sldId id="493" r:id="rId2"/>
    <p:sldId id="606" r:id="rId3"/>
    <p:sldId id="603" r:id="rId4"/>
    <p:sldId id="607" r:id="rId5"/>
    <p:sldId id="551" r:id="rId6"/>
    <p:sldId id="549" r:id="rId7"/>
    <p:sldId id="605" r:id="rId8"/>
    <p:sldId id="601" r:id="rId9"/>
    <p:sldId id="537" r:id="rId1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1B13D"/>
    <a:srgbClr val="0C164C"/>
    <a:srgbClr val="009ED9"/>
    <a:srgbClr val="04B07C"/>
    <a:srgbClr val="C9C314"/>
    <a:srgbClr val="AEF8E5"/>
    <a:srgbClr val="7598FC"/>
    <a:srgbClr val="D68F10"/>
    <a:srgbClr val="1C38C9"/>
    <a:srgbClr val="1E3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1837" autoAdjust="0"/>
  </p:normalViewPr>
  <p:slideViewPr>
    <p:cSldViewPr snapToGrid="0">
      <p:cViewPr varScale="1">
        <p:scale>
          <a:sx n="117" d="100"/>
          <a:sy n="117" d="100"/>
        </p:scale>
        <p:origin x="1560" y="176"/>
      </p:cViewPr>
      <p:guideLst>
        <p:guide orient="horz" pos="905"/>
        <p:guide orient="horz" pos="4002"/>
        <p:guide pos="3840"/>
      </p:guideLst>
    </p:cSldViewPr>
  </p:slideViewPr>
  <p:outlineViewPr>
    <p:cViewPr>
      <p:scale>
        <a:sx n="33" d="100"/>
        <a:sy n="33" d="100"/>
      </p:scale>
      <p:origin x="0" y="-1144"/>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p:scale>
          <a:sx n="110" d="100"/>
          <a:sy n="110" d="100"/>
        </p:scale>
        <p:origin x="6608" y="1888"/>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Series 1</c:v>
                </c:pt>
              </c:strCache>
            </c:strRef>
          </c:tx>
          <c:spPr>
            <a:solidFill>
              <a:srgbClr val="04B07C"/>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B72-C348-97DE-928406AA7512}"/>
            </c:ext>
          </c:extLst>
        </c:ser>
        <c:ser>
          <c:idx val="1"/>
          <c:order val="1"/>
          <c:tx>
            <c:strRef>
              <c:f>Sheet1!$C$1</c:f>
              <c:strCache>
                <c:ptCount val="1"/>
                <c:pt idx="0">
                  <c:v>Series 2</c:v>
                </c:pt>
              </c:strCache>
            </c:strRef>
          </c:tx>
          <c:spPr>
            <a:solidFill>
              <a:srgbClr val="FFC000"/>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B72-C348-97DE-928406AA7512}"/>
            </c:ext>
          </c:extLst>
        </c:ser>
        <c:ser>
          <c:idx val="2"/>
          <c:order val="2"/>
          <c:tx>
            <c:strRef>
              <c:f>Sheet1!$D$1</c:f>
              <c:strCache>
                <c:ptCount val="1"/>
                <c:pt idx="0">
                  <c:v>Series 3</c:v>
                </c:pt>
              </c:strCache>
            </c:strRef>
          </c:tx>
          <c:spPr>
            <a:solidFill>
              <a:srgbClr val="009ED9"/>
            </a:solidFill>
            <a:ln>
              <a:noFill/>
            </a:ln>
            <a:effectLst/>
            <a:sp3d/>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B72-C348-97DE-928406AA7512}"/>
            </c:ext>
          </c:extLst>
        </c:ser>
        <c:dLbls>
          <c:showLegendKey val="0"/>
          <c:showVal val="0"/>
          <c:showCatName val="0"/>
          <c:showSerName val="0"/>
          <c:showPercent val="0"/>
          <c:showBubbleSize val="0"/>
        </c:dLbls>
        <c:gapWidth val="150"/>
        <c:shape val="box"/>
        <c:axId val="1996141728"/>
        <c:axId val="1093252224"/>
        <c:axId val="0"/>
      </c:bar3DChart>
      <c:catAx>
        <c:axId val="19961417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093252224"/>
        <c:crosses val="autoZero"/>
        <c:auto val="1"/>
        <c:lblAlgn val="ctr"/>
        <c:lblOffset val="100"/>
        <c:noMultiLvlLbl val="0"/>
      </c:catAx>
      <c:valAx>
        <c:axId val="1093252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99614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52CCD0-C527-F54C-95DE-4931D43763A6}"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90563B82-6526-A843-880A-5EE385EB4F6D}">
      <dgm:prSet phldrT="[Text]" phldr="1" custT="1"/>
      <dgm:spPr>
        <a:solidFill>
          <a:srgbClr val="F1B13D">
            <a:alpha val="24000"/>
          </a:srgbClr>
        </a:solidFill>
        <a:ln>
          <a:noFill/>
        </a:ln>
      </dgm:spPr>
      <dgm:t>
        <a:bodyPr/>
        <a:lstStyle/>
        <a:p>
          <a:endParaRPr lang="en-US" sz="1600">
            <a:solidFill>
              <a:srgbClr val="0C164C"/>
            </a:solidFill>
            <a:latin typeface="Arial" panose="020B0604020202020204" pitchFamily="34" charset="0"/>
            <a:cs typeface="Arial" panose="020B0604020202020204" pitchFamily="34" charset="0"/>
          </a:endParaRPr>
        </a:p>
      </dgm:t>
    </dgm:pt>
    <dgm:pt modelId="{CC6DCA97-2D2C-0042-90D3-F039247AD3A6}" type="parTrans" cxnId="{6F9821D6-8273-9742-AD9E-CC1BA964E712}">
      <dgm:prSet/>
      <dgm:spPr/>
      <dgm:t>
        <a:bodyPr/>
        <a:lstStyle/>
        <a:p>
          <a:endParaRPr lang="en-US"/>
        </a:p>
      </dgm:t>
    </dgm:pt>
    <dgm:pt modelId="{EEE07F32-2A85-2C49-BA46-D6CE9E13297E}" type="sibTrans" cxnId="{6F9821D6-8273-9742-AD9E-CC1BA964E712}">
      <dgm:prSet/>
      <dgm:spPr/>
      <dgm:t>
        <a:bodyPr/>
        <a:lstStyle/>
        <a:p>
          <a:endParaRPr lang="en-US"/>
        </a:p>
      </dgm:t>
    </dgm:pt>
    <dgm:pt modelId="{5BF5C707-86EB-D841-A398-DCF748EC926C}">
      <dgm:prSet phldrT="[Text]" phldr="1" custT="1"/>
      <dgm:spPr>
        <a:solidFill>
          <a:srgbClr val="F1B13D">
            <a:alpha val="24000"/>
          </a:srgbClr>
        </a:solidFill>
        <a:ln>
          <a:noFill/>
        </a:ln>
      </dgm:spPr>
      <dgm:t>
        <a:bodyPr/>
        <a:lstStyle/>
        <a:p>
          <a:endParaRPr lang="en-US" sz="1600">
            <a:solidFill>
              <a:srgbClr val="0C164C"/>
            </a:solidFill>
            <a:latin typeface="Arial" panose="020B0604020202020204" pitchFamily="34" charset="0"/>
            <a:cs typeface="Arial" panose="020B0604020202020204" pitchFamily="34" charset="0"/>
          </a:endParaRPr>
        </a:p>
      </dgm:t>
    </dgm:pt>
    <dgm:pt modelId="{F71ABCEE-F767-C84A-AE0A-E3587B74D9BE}" type="parTrans" cxnId="{96158CD5-C6A2-8643-916A-0B3299D2818C}">
      <dgm:prSet/>
      <dgm:spPr/>
      <dgm:t>
        <a:bodyPr/>
        <a:lstStyle/>
        <a:p>
          <a:endParaRPr lang="en-US"/>
        </a:p>
      </dgm:t>
    </dgm:pt>
    <dgm:pt modelId="{3F9250BD-FC68-F942-AAA1-60BFF9D1A779}" type="sibTrans" cxnId="{96158CD5-C6A2-8643-916A-0B3299D2818C}">
      <dgm:prSet/>
      <dgm:spPr/>
      <dgm:t>
        <a:bodyPr/>
        <a:lstStyle/>
        <a:p>
          <a:endParaRPr lang="en-US"/>
        </a:p>
      </dgm:t>
    </dgm:pt>
    <dgm:pt modelId="{ECA5C1C3-BB9F-064B-A7D5-94B6FBD30AB3}">
      <dgm:prSet phldrT="[Text]" phldr="1" custT="1"/>
      <dgm:spPr>
        <a:solidFill>
          <a:srgbClr val="F1B13D">
            <a:alpha val="24000"/>
          </a:srgbClr>
        </a:solidFill>
        <a:ln>
          <a:noFill/>
        </a:ln>
      </dgm:spPr>
      <dgm:t>
        <a:bodyPr/>
        <a:lstStyle/>
        <a:p>
          <a:endParaRPr lang="en-US" sz="1600">
            <a:solidFill>
              <a:srgbClr val="0C164C"/>
            </a:solidFill>
            <a:latin typeface="Arial" panose="020B0604020202020204" pitchFamily="34" charset="0"/>
            <a:cs typeface="Arial" panose="020B0604020202020204" pitchFamily="34" charset="0"/>
          </a:endParaRPr>
        </a:p>
      </dgm:t>
    </dgm:pt>
    <dgm:pt modelId="{24B453D1-1FC2-1345-A719-1808381175B8}" type="parTrans" cxnId="{6A2755F6-D277-1747-9C7B-6FB75BFC0504}">
      <dgm:prSet/>
      <dgm:spPr/>
      <dgm:t>
        <a:bodyPr/>
        <a:lstStyle/>
        <a:p>
          <a:endParaRPr lang="en-US"/>
        </a:p>
      </dgm:t>
    </dgm:pt>
    <dgm:pt modelId="{F0EB5CAE-2655-B14A-AD13-71F62B1BEF42}" type="sibTrans" cxnId="{6A2755F6-D277-1747-9C7B-6FB75BFC0504}">
      <dgm:prSet/>
      <dgm:spPr/>
      <dgm:t>
        <a:bodyPr/>
        <a:lstStyle/>
        <a:p>
          <a:endParaRPr lang="en-US"/>
        </a:p>
      </dgm:t>
    </dgm:pt>
    <dgm:pt modelId="{04AA5074-B081-714A-81B2-F391448E843A}">
      <dgm:prSet phldrT="[Text]" phldr="1" custT="1"/>
      <dgm:spPr>
        <a:solidFill>
          <a:srgbClr val="F1B13D">
            <a:alpha val="24000"/>
          </a:srgbClr>
        </a:solidFill>
        <a:ln>
          <a:noFill/>
        </a:ln>
      </dgm:spPr>
      <dgm:t>
        <a:bodyPr/>
        <a:lstStyle/>
        <a:p>
          <a:endParaRPr lang="en-US" sz="1600">
            <a:solidFill>
              <a:srgbClr val="0C164C"/>
            </a:solidFill>
            <a:latin typeface="Arial" panose="020B0604020202020204" pitchFamily="34" charset="0"/>
            <a:cs typeface="Arial" panose="020B0604020202020204" pitchFamily="34" charset="0"/>
          </a:endParaRPr>
        </a:p>
      </dgm:t>
    </dgm:pt>
    <dgm:pt modelId="{1D6F5B32-EFC9-C44F-A5A6-E3E88C9A2B20}" type="parTrans" cxnId="{D8FA58E9-A8F2-1748-985B-874E1664F8B3}">
      <dgm:prSet/>
      <dgm:spPr/>
      <dgm:t>
        <a:bodyPr/>
        <a:lstStyle/>
        <a:p>
          <a:endParaRPr lang="en-US"/>
        </a:p>
      </dgm:t>
    </dgm:pt>
    <dgm:pt modelId="{E064D558-C8B9-7E46-A179-C3DED5F1C431}" type="sibTrans" cxnId="{D8FA58E9-A8F2-1748-985B-874E1664F8B3}">
      <dgm:prSet/>
      <dgm:spPr/>
      <dgm:t>
        <a:bodyPr/>
        <a:lstStyle/>
        <a:p>
          <a:endParaRPr lang="en-US"/>
        </a:p>
      </dgm:t>
    </dgm:pt>
    <dgm:pt modelId="{606B3ACB-2585-DE42-B851-4B9AD9CD928A}">
      <dgm:prSet phldrT="[Text]" phldr="1" custT="1"/>
      <dgm:spPr>
        <a:solidFill>
          <a:srgbClr val="F1B13D">
            <a:alpha val="24000"/>
          </a:srgbClr>
        </a:solidFill>
        <a:ln>
          <a:noFill/>
        </a:ln>
      </dgm:spPr>
      <dgm:t>
        <a:bodyPr/>
        <a:lstStyle/>
        <a:p>
          <a:endParaRPr lang="en-US" sz="1600">
            <a:solidFill>
              <a:srgbClr val="0C164C"/>
            </a:solidFill>
            <a:latin typeface="Arial" panose="020B0604020202020204" pitchFamily="34" charset="0"/>
            <a:cs typeface="Arial" panose="020B0604020202020204" pitchFamily="34" charset="0"/>
          </a:endParaRPr>
        </a:p>
      </dgm:t>
    </dgm:pt>
    <dgm:pt modelId="{BB545420-4745-D84B-A928-E7F76DCE0992}" type="parTrans" cxnId="{4D21E050-1D55-DD4F-8564-9BC2B0B7BA8A}">
      <dgm:prSet/>
      <dgm:spPr/>
      <dgm:t>
        <a:bodyPr/>
        <a:lstStyle/>
        <a:p>
          <a:endParaRPr lang="en-US"/>
        </a:p>
      </dgm:t>
    </dgm:pt>
    <dgm:pt modelId="{7AF95046-9C68-114E-96CA-5AF5C0D39B07}" type="sibTrans" cxnId="{4D21E050-1D55-DD4F-8564-9BC2B0B7BA8A}">
      <dgm:prSet/>
      <dgm:spPr/>
      <dgm:t>
        <a:bodyPr/>
        <a:lstStyle/>
        <a:p>
          <a:endParaRPr lang="en-US"/>
        </a:p>
      </dgm:t>
    </dgm:pt>
    <dgm:pt modelId="{2AB2CF24-E10A-A24A-92C3-87CCFB8D6DD3}">
      <dgm:prSet phldrT="[Text]" phldr="1" custT="1"/>
      <dgm:spPr>
        <a:solidFill>
          <a:srgbClr val="F1B13D">
            <a:alpha val="24000"/>
          </a:srgbClr>
        </a:solidFill>
        <a:ln>
          <a:noFill/>
        </a:ln>
      </dgm:spPr>
      <dgm:t>
        <a:bodyPr/>
        <a:lstStyle/>
        <a:p>
          <a:endParaRPr lang="en-US" sz="1600">
            <a:solidFill>
              <a:srgbClr val="0C164C"/>
            </a:solidFill>
            <a:latin typeface="Arial" panose="020B0604020202020204" pitchFamily="34" charset="0"/>
            <a:cs typeface="Arial" panose="020B0604020202020204" pitchFamily="34" charset="0"/>
          </a:endParaRPr>
        </a:p>
      </dgm:t>
    </dgm:pt>
    <dgm:pt modelId="{69D5BBDC-EDBC-0D4A-9612-FFA7AFB731ED}" type="parTrans" cxnId="{0DF23486-67AE-134F-9878-6C7C648580A9}">
      <dgm:prSet/>
      <dgm:spPr/>
      <dgm:t>
        <a:bodyPr/>
        <a:lstStyle/>
        <a:p>
          <a:endParaRPr lang="en-US"/>
        </a:p>
      </dgm:t>
    </dgm:pt>
    <dgm:pt modelId="{1BCD97BD-BA59-3C4D-98CC-4378C4FA1C7A}" type="sibTrans" cxnId="{0DF23486-67AE-134F-9878-6C7C648580A9}">
      <dgm:prSet/>
      <dgm:spPr/>
      <dgm:t>
        <a:bodyPr/>
        <a:lstStyle/>
        <a:p>
          <a:endParaRPr lang="en-US"/>
        </a:p>
      </dgm:t>
    </dgm:pt>
    <dgm:pt modelId="{A5AEFE4C-48A6-874C-9CF3-7FA66452220C}">
      <dgm:prSet phldrT="[Text]" phldr="1" custT="1"/>
      <dgm:spPr>
        <a:solidFill>
          <a:srgbClr val="F1B13D"/>
        </a:solidFill>
        <a:ln>
          <a:noFill/>
        </a:ln>
      </dgm:spPr>
      <dgm:t>
        <a:bodyPr/>
        <a:lstStyle/>
        <a:p>
          <a:endParaRPr lang="en-US" sz="1200">
            <a:latin typeface="Arial" panose="020B0604020202020204" pitchFamily="34" charset="0"/>
            <a:cs typeface="Arial" panose="020B0604020202020204" pitchFamily="34" charset="0"/>
          </a:endParaRPr>
        </a:p>
      </dgm:t>
    </dgm:pt>
    <dgm:pt modelId="{0CBF43CD-F514-4348-A501-5663F9BBDE01}" type="sibTrans" cxnId="{A8BCB8A4-AE5F-9A47-A34E-2DC0E35F5048}">
      <dgm:prSet/>
      <dgm:spPr/>
      <dgm:t>
        <a:bodyPr/>
        <a:lstStyle/>
        <a:p>
          <a:endParaRPr lang="en-US"/>
        </a:p>
      </dgm:t>
    </dgm:pt>
    <dgm:pt modelId="{A562F1B8-892E-4847-9DCC-0DCDE37FE9AD}" type="parTrans" cxnId="{A8BCB8A4-AE5F-9A47-A34E-2DC0E35F5048}">
      <dgm:prSet/>
      <dgm:spPr/>
      <dgm:t>
        <a:bodyPr/>
        <a:lstStyle/>
        <a:p>
          <a:endParaRPr lang="en-US"/>
        </a:p>
      </dgm:t>
    </dgm:pt>
    <dgm:pt modelId="{6FF34EC8-7621-ED4C-93F1-0FBE7E35287F}">
      <dgm:prSet phldrT="[Text]" phldr="1" custT="1"/>
      <dgm:spPr>
        <a:solidFill>
          <a:srgbClr val="F1B13D"/>
        </a:solidFill>
        <a:ln>
          <a:noFill/>
        </a:ln>
      </dgm:spPr>
      <dgm:t>
        <a:bodyPr/>
        <a:lstStyle/>
        <a:p>
          <a:endParaRPr lang="en-US" sz="1200">
            <a:latin typeface="Arial" panose="020B0604020202020204" pitchFamily="34" charset="0"/>
            <a:cs typeface="Arial" panose="020B0604020202020204" pitchFamily="34" charset="0"/>
          </a:endParaRPr>
        </a:p>
      </dgm:t>
    </dgm:pt>
    <dgm:pt modelId="{7B4CC63E-CA92-3F45-B5D6-AEB224603475}" type="sibTrans" cxnId="{08803664-B05B-BE4A-923D-4E6E5A4AE0E8}">
      <dgm:prSet/>
      <dgm:spPr/>
      <dgm:t>
        <a:bodyPr/>
        <a:lstStyle/>
        <a:p>
          <a:endParaRPr lang="en-US"/>
        </a:p>
      </dgm:t>
    </dgm:pt>
    <dgm:pt modelId="{A87A865D-1F95-E849-BC5B-4466BC2666E3}" type="parTrans" cxnId="{08803664-B05B-BE4A-923D-4E6E5A4AE0E8}">
      <dgm:prSet/>
      <dgm:spPr/>
      <dgm:t>
        <a:bodyPr/>
        <a:lstStyle/>
        <a:p>
          <a:endParaRPr lang="en-US"/>
        </a:p>
      </dgm:t>
    </dgm:pt>
    <dgm:pt modelId="{FEF2DF10-F39F-A441-9ED4-87B9D30EF1CD}">
      <dgm:prSet phldrT="[Text]" phldr="1" custT="1"/>
      <dgm:spPr>
        <a:solidFill>
          <a:srgbClr val="F1B13D"/>
        </a:solidFill>
        <a:ln>
          <a:noFill/>
        </a:ln>
      </dgm:spPr>
      <dgm:t>
        <a:bodyPr/>
        <a:lstStyle/>
        <a:p>
          <a:endParaRPr lang="en-US" sz="1200">
            <a:latin typeface="Arial" panose="020B0604020202020204" pitchFamily="34" charset="0"/>
            <a:cs typeface="Arial" panose="020B0604020202020204" pitchFamily="34" charset="0"/>
          </a:endParaRPr>
        </a:p>
      </dgm:t>
    </dgm:pt>
    <dgm:pt modelId="{A1B68839-3D99-314C-9658-AF10450BDEA9}" type="sibTrans" cxnId="{B505502C-D4A7-3348-B2F4-B49993D96D7D}">
      <dgm:prSet/>
      <dgm:spPr/>
      <dgm:t>
        <a:bodyPr/>
        <a:lstStyle/>
        <a:p>
          <a:endParaRPr lang="en-US"/>
        </a:p>
      </dgm:t>
    </dgm:pt>
    <dgm:pt modelId="{E13966BF-0E8C-114E-9E47-8933E5559A52}" type="parTrans" cxnId="{B505502C-D4A7-3348-B2F4-B49993D96D7D}">
      <dgm:prSet/>
      <dgm:spPr/>
      <dgm:t>
        <a:bodyPr/>
        <a:lstStyle/>
        <a:p>
          <a:endParaRPr lang="en-US"/>
        </a:p>
      </dgm:t>
    </dgm:pt>
    <dgm:pt modelId="{BB8AB8F5-F274-FC4F-BFA4-7D232BCFCB8C}">
      <dgm:prSet custT="1"/>
      <dgm:spPr>
        <a:solidFill>
          <a:srgbClr val="F1B13D"/>
        </a:solidFill>
        <a:ln>
          <a:noFill/>
        </a:ln>
      </dgm:spPr>
      <dgm:t>
        <a:bodyPr/>
        <a:lstStyle/>
        <a:p>
          <a:endParaRPr lang="en-US" sz="1200">
            <a:latin typeface="Arial" panose="020B0604020202020204" pitchFamily="34" charset="0"/>
            <a:cs typeface="Arial" panose="020B0604020202020204" pitchFamily="34" charset="0"/>
          </a:endParaRPr>
        </a:p>
      </dgm:t>
    </dgm:pt>
    <dgm:pt modelId="{C5F8FC35-EFBA-B842-B29B-CE76802C07C1}" type="parTrans" cxnId="{9072C134-23E3-0B4E-81BF-8A8879DC8C87}">
      <dgm:prSet/>
      <dgm:spPr/>
      <dgm:t>
        <a:bodyPr/>
        <a:lstStyle/>
        <a:p>
          <a:endParaRPr lang="en-US"/>
        </a:p>
      </dgm:t>
    </dgm:pt>
    <dgm:pt modelId="{A8047FB0-5224-2F4C-8878-1FBA79592E56}" type="sibTrans" cxnId="{9072C134-23E3-0B4E-81BF-8A8879DC8C87}">
      <dgm:prSet/>
      <dgm:spPr/>
      <dgm:t>
        <a:bodyPr/>
        <a:lstStyle/>
        <a:p>
          <a:endParaRPr lang="en-US"/>
        </a:p>
      </dgm:t>
    </dgm:pt>
    <dgm:pt modelId="{E677B8B5-0FCD-5246-84A8-6433100674C4}" type="pres">
      <dgm:prSet presAssocID="{EB52CCD0-C527-F54C-95DE-4931D43763A6}" presName="linearFlow" presStyleCnt="0">
        <dgm:presLayoutVars>
          <dgm:dir/>
          <dgm:animLvl val="lvl"/>
          <dgm:resizeHandles val="exact"/>
        </dgm:presLayoutVars>
      </dgm:prSet>
      <dgm:spPr/>
    </dgm:pt>
    <dgm:pt modelId="{6B424F89-6B75-B144-AD78-B7DB60B046CC}" type="pres">
      <dgm:prSet presAssocID="{A5AEFE4C-48A6-874C-9CF3-7FA66452220C}" presName="composite" presStyleCnt="0"/>
      <dgm:spPr/>
    </dgm:pt>
    <dgm:pt modelId="{1715E4A8-E99C-4E45-B981-94FA81280074}" type="pres">
      <dgm:prSet presAssocID="{A5AEFE4C-48A6-874C-9CF3-7FA66452220C}" presName="parentText" presStyleLbl="alignNode1" presStyleIdx="0" presStyleCnt="4">
        <dgm:presLayoutVars>
          <dgm:chMax val="1"/>
          <dgm:bulletEnabled val="1"/>
        </dgm:presLayoutVars>
      </dgm:prSet>
      <dgm:spPr/>
    </dgm:pt>
    <dgm:pt modelId="{8C43911B-BB67-CA4A-BE42-503F341B1279}" type="pres">
      <dgm:prSet presAssocID="{A5AEFE4C-48A6-874C-9CF3-7FA66452220C}" presName="descendantText" presStyleLbl="alignAcc1" presStyleIdx="0" presStyleCnt="4">
        <dgm:presLayoutVars>
          <dgm:bulletEnabled val="1"/>
        </dgm:presLayoutVars>
      </dgm:prSet>
      <dgm:spPr/>
    </dgm:pt>
    <dgm:pt modelId="{55773041-82C1-C543-8DEA-330EB630948B}" type="pres">
      <dgm:prSet presAssocID="{0CBF43CD-F514-4348-A501-5663F9BBDE01}" presName="sp" presStyleCnt="0"/>
      <dgm:spPr/>
    </dgm:pt>
    <dgm:pt modelId="{8655D8E1-C1F8-534A-AB2F-33F2B168A4EB}" type="pres">
      <dgm:prSet presAssocID="{6FF34EC8-7621-ED4C-93F1-0FBE7E35287F}" presName="composite" presStyleCnt="0"/>
      <dgm:spPr/>
    </dgm:pt>
    <dgm:pt modelId="{7CB79C91-D0DE-FA43-A601-0E3443EF3F1E}" type="pres">
      <dgm:prSet presAssocID="{6FF34EC8-7621-ED4C-93F1-0FBE7E35287F}" presName="parentText" presStyleLbl="alignNode1" presStyleIdx="1" presStyleCnt="4">
        <dgm:presLayoutVars>
          <dgm:chMax val="1"/>
          <dgm:bulletEnabled val="1"/>
        </dgm:presLayoutVars>
      </dgm:prSet>
      <dgm:spPr/>
    </dgm:pt>
    <dgm:pt modelId="{040E75D4-5238-8149-8673-9E1D0A0C83FE}" type="pres">
      <dgm:prSet presAssocID="{6FF34EC8-7621-ED4C-93F1-0FBE7E35287F}" presName="descendantText" presStyleLbl="alignAcc1" presStyleIdx="1" presStyleCnt="4">
        <dgm:presLayoutVars>
          <dgm:bulletEnabled val="1"/>
        </dgm:presLayoutVars>
      </dgm:prSet>
      <dgm:spPr/>
    </dgm:pt>
    <dgm:pt modelId="{8D091551-5C7F-2541-9B95-8FF0F2A2558C}" type="pres">
      <dgm:prSet presAssocID="{7B4CC63E-CA92-3F45-B5D6-AEB224603475}" presName="sp" presStyleCnt="0"/>
      <dgm:spPr/>
    </dgm:pt>
    <dgm:pt modelId="{ADDDCA4F-C72A-384F-8108-26C0D190C65E}" type="pres">
      <dgm:prSet presAssocID="{FEF2DF10-F39F-A441-9ED4-87B9D30EF1CD}" presName="composite" presStyleCnt="0"/>
      <dgm:spPr/>
    </dgm:pt>
    <dgm:pt modelId="{2FF4428E-A5A8-D44E-8AE4-8F4F73081E92}" type="pres">
      <dgm:prSet presAssocID="{FEF2DF10-F39F-A441-9ED4-87B9D30EF1CD}" presName="parentText" presStyleLbl="alignNode1" presStyleIdx="2" presStyleCnt="4">
        <dgm:presLayoutVars>
          <dgm:chMax val="1"/>
          <dgm:bulletEnabled val="1"/>
        </dgm:presLayoutVars>
      </dgm:prSet>
      <dgm:spPr/>
    </dgm:pt>
    <dgm:pt modelId="{2816D4FE-C06B-9048-957F-B5306317BCFE}" type="pres">
      <dgm:prSet presAssocID="{FEF2DF10-F39F-A441-9ED4-87B9D30EF1CD}" presName="descendantText" presStyleLbl="alignAcc1" presStyleIdx="2" presStyleCnt="4">
        <dgm:presLayoutVars>
          <dgm:bulletEnabled val="1"/>
        </dgm:presLayoutVars>
      </dgm:prSet>
      <dgm:spPr/>
    </dgm:pt>
    <dgm:pt modelId="{7A16024D-A3EE-084A-BE00-D85FDA918330}" type="pres">
      <dgm:prSet presAssocID="{A1B68839-3D99-314C-9658-AF10450BDEA9}" presName="sp" presStyleCnt="0"/>
      <dgm:spPr/>
    </dgm:pt>
    <dgm:pt modelId="{A36D6017-EC5C-2645-AB7C-51339CEAA6E7}" type="pres">
      <dgm:prSet presAssocID="{BB8AB8F5-F274-FC4F-BFA4-7D232BCFCB8C}" presName="composite" presStyleCnt="0"/>
      <dgm:spPr/>
    </dgm:pt>
    <dgm:pt modelId="{CD0FF707-BD8F-2B4D-BF94-FB7325C5D51A}" type="pres">
      <dgm:prSet presAssocID="{BB8AB8F5-F274-FC4F-BFA4-7D232BCFCB8C}" presName="parentText" presStyleLbl="alignNode1" presStyleIdx="3" presStyleCnt="4">
        <dgm:presLayoutVars>
          <dgm:chMax val="1"/>
          <dgm:bulletEnabled val="1"/>
        </dgm:presLayoutVars>
      </dgm:prSet>
      <dgm:spPr/>
    </dgm:pt>
    <dgm:pt modelId="{A5F0F669-BAE0-3B45-8342-D63A4889E2E9}" type="pres">
      <dgm:prSet presAssocID="{BB8AB8F5-F274-FC4F-BFA4-7D232BCFCB8C}" presName="descendantText" presStyleLbl="alignAcc1" presStyleIdx="3" presStyleCnt="4">
        <dgm:presLayoutVars>
          <dgm:bulletEnabled val="1"/>
        </dgm:presLayoutVars>
      </dgm:prSet>
      <dgm:spPr>
        <a:solidFill>
          <a:srgbClr val="F1B13D">
            <a:alpha val="24000"/>
          </a:srgbClr>
        </a:solidFill>
        <a:ln>
          <a:noFill/>
        </a:ln>
      </dgm:spPr>
    </dgm:pt>
  </dgm:ptLst>
  <dgm:cxnLst>
    <dgm:cxn modelId="{D03B8509-C26F-F649-9969-A259D0E65691}" type="presOf" srcId="{EB52CCD0-C527-F54C-95DE-4931D43763A6}" destId="{E677B8B5-0FCD-5246-84A8-6433100674C4}" srcOrd="0" destOrd="0" presId="urn:microsoft.com/office/officeart/2005/8/layout/chevron2"/>
    <dgm:cxn modelId="{DCE4FF0C-4340-6149-BDA0-265A90B33F08}" type="presOf" srcId="{ECA5C1C3-BB9F-064B-A7D5-94B6FBD30AB3}" destId="{040E75D4-5238-8149-8673-9E1D0A0C83FE}" srcOrd="0" destOrd="0" presId="urn:microsoft.com/office/officeart/2005/8/layout/chevron2"/>
    <dgm:cxn modelId="{231F060D-33AB-9D46-AC63-02364F839188}" type="presOf" srcId="{90563B82-6526-A843-880A-5EE385EB4F6D}" destId="{8C43911B-BB67-CA4A-BE42-503F341B1279}" srcOrd="0" destOrd="0" presId="urn:microsoft.com/office/officeart/2005/8/layout/chevron2"/>
    <dgm:cxn modelId="{B505502C-D4A7-3348-B2F4-B49993D96D7D}" srcId="{EB52CCD0-C527-F54C-95DE-4931D43763A6}" destId="{FEF2DF10-F39F-A441-9ED4-87B9D30EF1CD}" srcOrd="2" destOrd="0" parTransId="{E13966BF-0E8C-114E-9E47-8933E5559A52}" sibTransId="{A1B68839-3D99-314C-9658-AF10450BDEA9}"/>
    <dgm:cxn modelId="{15432734-D04C-0F4A-81ED-2386C3FB17D2}" type="presOf" srcId="{A5AEFE4C-48A6-874C-9CF3-7FA66452220C}" destId="{1715E4A8-E99C-4E45-B981-94FA81280074}" srcOrd="0" destOrd="0" presId="urn:microsoft.com/office/officeart/2005/8/layout/chevron2"/>
    <dgm:cxn modelId="{9072C134-23E3-0B4E-81BF-8A8879DC8C87}" srcId="{EB52CCD0-C527-F54C-95DE-4931D43763A6}" destId="{BB8AB8F5-F274-FC4F-BFA4-7D232BCFCB8C}" srcOrd="3" destOrd="0" parTransId="{C5F8FC35-EFBA-B842-B29B-CE76802C07C1}" sibTransId="{A8047FB0-5224-2F4C-8878-1FBA79592E56}"/>
    <dgm:cxn modelId="{9D0D5449-5823-C34D-85E2-9D3A087E7B3D}" type="presOf" srcId="{FEF2DF10-F39F-A441-9ED4-87B9D30EF1CD}" destId="{2FF4428E-A5A8-D44E-8AE4-8F4F73081E92}" srcOrd="0" destOrd="0" presId="urn:microsoft.com/office/officeart/2005/8/layout/chevron2"/>
    <dgm:cxn modelId="{4D21E050-1D55-DD4F-8564-9BC2B0B7BA8A}" srcId="{FEF2DF10-F39F-A441-9ED4-87B9D30EF1CD}" destId="{606B3ACB-2585-DE42-B851-4B9AD9CD928A}" srcOrd="0" destOrd="0" parTransId="{BB545420-4745-D84B-A928-E7F76DCE0992}" sibTransId="{7AF95046-9C68-114E-96CA-5AF5C0D39B07}"/>
    <dgm:cxn modelId="{08803664-B05B-BE4A-923D-4E6E5A4AE0E8}" srcId="{EB52CCD0-C527-F54C-95DE-4931D43763A6}" destId="{6FF34EC8-7621-ED4C-93F1-0FBE7E35287F}" srcOrd="1" destOrd="0" parTransId="{A87A865D-1F95-E849-BC5B-4466BC2666E3}" sibTransId="{7B4CC63E-CA92-3F45-B5D6-AEB224603475}"/>
    <dgm:cxn modelId="{0DF23486-67AE-134F-9878-6C7C648580A9}" srcId="{FEF2DF10-F39F-A441-9ED4-87B9D30EF1CD}" destId="{2AB2CF24-E10A-A24A-92C3-87CCFB8D6DD3}" srcOrd="1" destOrd="0" parTransId="{69D5BBDC-EDBC-0D4A-9612-FFA7AFB731ED}" sibTransId="{1BCD97BD-BA59-3C4D-98CC-4378C4FA1C7A}"/>
    <dgm:cxn modelId="{9AA58186-F441-8342-A6E2-E9F759D83DE0}" type="presOf" srcId="{606B3ACB-2585-DE42-B851-4B9AD9CD928A}" destId="{2816D4FE-C06B-9048-957F-B5306317BCFE}" srcOrd="0" destOrd="0" presId="urn:microsoft.com/office/officeart/2005/8/layout/chevron2"/>
    <dgm:cxn modelId="{D0D3798E-1B0F-6147-A8EA-69E00918DB9A}" type="presOf" srcId="{BB8AB8F5-F274-FC4F-BFA4-7D232BCFCB8C}" destId="{CD0FF707-BD8F-2B4D-BF94-FB7325C5D51A}" srcOrd="0" destOrd="0" presId="urn:microsoft.com/office/officeart/2005/8/layout/chevron2"/>
    <dgm:cxn modelId="{A8BCB8A4-AE5F-9A47-A34E-2DC0E35F5048}" srcId="{EB52CCD0-C527-F54C-95DE-4931D43763A6}" destId="{A5AEFE4C-48A6-874C-9CF3-7FA66452220C}" srcOrd="0" destOrd="0" parTransId="{A562F1B8-892E-4847-9DCC-0DCDE37FE9AD}" sibTransId="{0CBF43CD-F514-4348-A501-5663F9BBDE01}"/>
    <dgm:cxn modelId="{3E322AAB-44EA-C446-B8C2-E6D6345D9745}" type="presOf" srcId="{5BF5C707-86EB-D841-A398-DCF748EC926C}" destId="{8C43911B-BB67-CA4A-BE42-503F341B1279}" srcOrd="0" destOrd="1" presId="urn:microsoft.com/office/officeart/2005/8/layout/chevron2"/>
    <dgm:cxn modelId="{2FF29EAC-D27D-8C49-A6D7-3A724C228F79}" type="presOf" srcId="{6FF34EC8-7621-ED4C-93F1-0FBE7E35287F}" destId="{7CB79C91-D0DE-FA43-A601-0E3443EF3F1E}" srcOrd="0" destOrd="0" presId="urn:microsoft.com/office/officeart/2005/8/layout/chevron2"/>
    <dgm:cxn modelId="{96158CD5-C6A2-8643-916A-0B3299D2818C}" srcId="{A5AEFE4C-48A6-874C-9CF3-7FA66452220C}" destId="{5BF5C707-86EB-D841-A398-DCF748EC926C}" srcOrd="1" destOrd="0" parTransId="{F71ABCEE-F767-C84A-AE0A-E3587B74D9BE}" sibTransId="{3F9250BD-FC68-F942-AAA1-60BFF9D1A779}"/>
    <dgm:cxn modelId="{6F9821D6-8273-9742-AD9E-CC1BA964E712}" srcId="{A5AEFE4C-48A6-874C-9CF3-7FA66452220C}" destId="{90563B82-6526-A843-880A-5EE385EB4F6D}" srcOrd="0" destOrd="0" parTransId="{CC6DCA97-2D2C-0042-90D3-F039247AD3A6}" sibTransId="{EEE07F32-2A85-2C49-BA46-D6CE9E13297E}"/>
    <dgm:cxn modelId="{D6BB3BE9-A9B1-224D-A29B-CCB4EDAD07DB}" type="presOf" srcId="{04AA5074-B081-714A-81B2-F391448E843A}" destId="{040E75D4-5238-8149-8673-9E1D0A0C83FE}" srcOrd="0" destOrd="1" presId="urn:microsoft.com/office/officeart/2005/8/layout/chevron2"/>
    <dgm:cxn modelId="{D8FA58E9-A8F2-1748-985B-874E1664F8B3}" srcId="{6FF34EC8-7621-ED4C-93F1-0FBE7E35287F}" destId="{04AA5074-B081-714A-81B2-F391448E843A}" srcOrd="1" destOrd="0" parTransId="{1D6F5B32-EFC9-C44F-A5A6-E3E88C9A2B20}" sibTransId="{E064D558-C8B9-7E46-A179-C3DED5F1C431}"/>
    <dgm:cxn modelId="{6A2755F6-D277-1747-9C7B-6FB75BFC0504}" srcId="{6FF34EC8-7621-ED4C-93F1-0FBE7E35287F}" destId="{ECA5C1C3-BB9F-064B-A7D5-94B6FBD30AB3}" srcOrd="0" destOrd="0" parTransId="{24B453D1-1FC2-1345-A719-1808381175B8}" sibTransId="{F0EB5CAE-2655-B14A-AD13-71F62B1BEF42}"/>
    <dgm:cxn modelId="{1BDC53FE-4548-2748-B49A-91265C6F2256}" type="presOf" srcId="{2AB2CF24-E10A-A24A-92C3-87CCFB8D6DD3}" destId="{2816D4FE-C06B-9048-957F-B5306317BCFE}" srcOrd="0" destOrd="1" presId="urn:microsoft.com/office/officeart/2005/8/layout/chevron2"/>
    <dgm:cxn modelId="{E55BE12A-9BA7-834A-8FBA-20EF0C33E40B}" type="presParOf" srcId="{E677B8B5-0FCD-5246-84A8-6433100674C4}" destId="{6B424F89-6B75-B144-AD78-B7DB60B046CC}" srcOrd="0" destOrd="0" presId="urn:microsoft.com/office/officeart/2005/8/layout/chevron2"/>
    <dgm:cxn modelId="{084E085D-B34C-6940-B65A-8CEB1DE23792}" type="presParOf" srcId="{6B424F89-6B75-B144-AD78-B7DB60B046CC}" destId="{1715E4A8-E99C-4E45-B981-94FA81280074}" srcOrd="0" destOrd="0" presId="urn:microsoft.com/office/officeart/2005/8/layout/chevron2"/>
    <dgm:cxn modelId="{7FE7D30C-026E-C949-B4EB-31F988458A92}" type="presParOf" srcId="{6B424F89-6B75-B144-AD78-B7DB60B046CC}" destId="{8C43911B-BB67-CA4A-BE42-503F341B1279}" srcOrd="1" destOrd="0" presId="urn:microsoft.com/office/officeart/2005/8/layout/chevron2"/>
    <dgm:cxn modelId="{F381E41B-20A1-354E-90A4-84E82CF4AAC4}" type="presParOf" srcId="{E677B8B5-0FCD-5246-84A8-6433100674C4}" destId="{55773041-82C1-C543-8DEA-330EB630948B}" srcOrd="1" destOrd="0" presId="urn:microsoft.com/office/officeart/2005/8/layout/chevron2"/>
    <dgm:cxn modelId="{14AC836A-9017-2342-BF00-60B684DBF890}" type="presParOf" srcId="{E677B8B5-0FCD-5246-84A8-6433100674C4}" destId="{8655D8E1-C1F8-534A-AB2F-33F2B168A4EB}" srcOrd="2" destOrd="0" presId="urn:microsoft.com/office/officeart/2005/8/layout/chevron2"/>
    <dgm:cxn modelId="{76DDCB95-950F-244F-A627-BD9A9603F0F6}" type="presParOf" srcId="{8655D8E1-C1F8-534A-AB2F-33F2B168A4EB}" destId="{7CB79C91-D0DE-FA43-A601-0E3443EF3F1E}" srcOrd="0" destOrd="0" presId="urn:microsoft.com/office/officeart/2005/8/layout/chevron2"/>
    <dgm:cxn modelId="{47A218A1-EACD-374C-B3E1-A25D728882B1}" type="presParOf" srcId="{8655D8E1-C1F8-534A-AB2F-33F2B168A4EB}" destId="{040E75D4-5238-8149-8673-9E1D0A0C83FE}" srcOrd="1" destOrd="0" presId="urn:microsoft.com/office/officeart/2005/8/layout/chevron2"/>
    <dgm:cxn modelId="{1335A510-D739-A84E-AA77-1CB75F85C7BA}" type="presParOf" srcId="{E677B8B5-0FCD-5246-84A8-6433100674C4}" destId="{8D091551-5C7F-2541-9B95-8FF0F2A2558C}" srcOrd="3" destOrd="0" presId="urn:microsoft.com/office/officeart/2005/8/layout/chevron2"/>
    <dgm:cxn modelId="{F3140545-73B6-5A4D-8A53-B61DA3E11DF5}" type="presParOf" srcId="{E677B8B5-0FCD-5246-84A8-6433100674C4}" destId="{ADDDCA4F-C72A-384F-8108-26C0D190C65E}" srcOrd="4" destOrd="0" presId="urn:microsoft.com/office/officeart/2005/8/layout/chevron2"/>
    <dgm:cxn modelId="{EDDA91D6-D14D-5F4A-8238-AC7E7AD2BB64}" type="presParOf" srcId="{ADDDCA4F-C72A-384F-8108-26C0D190C65E}" destId="{2FF4428E-A5A8-D44E-8AE4-8F4F73081E92}" srcOrd="0" destOrd="0" presId="urn:microsoft.com/office/officeart/2005/8/layout/chevron2"/>
    <dgm:cxn modelId="{996A6C06-5A21-BD4F-869C-68594F93DC35}" type="presParOf" srcId="{ADDDCA4F-C72A-384F-8108-26C0D190C65E}" destId="{2816D4FE-C06B-9048-957F-B5306317BCFE}" srcOrd="1" destOrd="0" presId="urn:microsoft.com/office/officeart/2005/8/layout/chevron2"/>
    <dgm:cxn modelId="{4CC0408F-B188-BC4C-BF9C-92DB29694D24}" type="presParOf" srcId="{E677B8B5-0FCD-5246-84A8-6433100674C4}" destId="{7A16024D-A3EE-084A-BE00-D85FDA918330}" srcOrd="5" destOrd="0" presId="urn:microsoft.com/office/officeart/2005/8/layout/chevron2"/>
    <dgm:cxn modelId="{317C5EC4-4666-134B-9B00-07E48639D066}" type="presParOf" srcId="{E677B8B5-0FCD-5246-84A8-6433100674C4}" destId="{A36D6017-EC5C-2645-AB7C-51339CEAA6E7}" srcOrd="6" destOrd="0" presId="urn:microsoft.com/office/officeart/2005/8/layout/chevron2"/>
    <dgm:cxn modelId="{7AB7D76F-3BF8-3743-A6C0-8AD896BCF098}" type="presParOf" srcId="{A36D6017-EC5C-2645-AB7C-51339CEAA6E7}" destId="{CD0FF707-BD8F-2B4D-BF94-FB7325C5D51A}" srcOrd="0" destOrd="0" presId="urn:microsoft.com/office/officeart/2005/8/layout/chevron2"/>
    <dgm:cxn modelId="{C732E803-9F14-EB4A-9298-7E944576E563}" type="presParOf" srcId="{A36D6017-EC5C-2645-AB7C-51339CEAA6E7}" destId="{A5F0F669-BAE0-3B45-8342-D63A4889E2E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5E4A8-E99C-4E45-B981-94FA81280074}">
      <dsp:nvSpPr>
        <dsp:cNvPr id="0" name=""/>
        <dsp:cNvSpPr/>
      </dsp:nvSpPr>
      <dsp:spPr>
        <a:xfrm rot="5400000">
          <a:off x="-162506" y="165665"/>
          <a:ext cx="1083375" cy="758363"/>
        </a:xfrm>
        <a:prstGeom prst="chevron">
          <a:avLst/>
        </a:prstGeom>
        <a:solidFill>
          <a:srgbClr val="F1B13D"/>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 y="382341"/>
        <a:ext cx="758363" cy="325012"/>
      </dsp:txXfrm>
    </dsp:sp>
    <dsp:sp modelId="{8C43911B-BB67-CA4A-BE42-503F341B1279}">
      <dsp:nvSpPr>
        <dsp:cNvPr id="0" name=""/>
        <dsp:cNvSpPr/>
      </dsp:nvSpPr>
      <dsp:spPr>
        <a:xfrm rot="5400000">
          <a:off x="1904595" y="-1143073"/>
          <a:ext cx="704194" cy="2996659"/>
        </a:xfrm>
        <a:prstGeom prst="round2SameRect">
          <a:avLst/>
        </a:prstGeom>
        <a:solidFill>
          <a:srgbClr val="F1B13D">
            <a:alpha val="24000"/>
          </a:srgb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a:solidFill>
              <a:srgbClr val="0C164C"/>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a:solidFill>
              <a:srgbClr val="0C164C"/>
            </a:solidFill>
            <a:latin typeface="Arial" panose="020B0604020202020204" pitchFamily="34" charset="0"/>
            <a:cs typeface="Arial" panose="020B0604020202020204" pitchFamily="34" charset="0"/>
          </a:endParaRPr>
        </a:p>
      </dsp:txBody>
      <dsp:txXfrm rot="-5400000">
        <a:off x="758363" y="37535"/>
        <a:ext cx="2962283" cy="635442"/>
      </dsp:txXfrm>
    </dsp:sp>
    <dsp:sp modelId="{7CB79C91-D0DE-FA43-A601-0E3443EF3F1E}">
      <dsp:nvSpPr>
        <dsp:cNvPr id="0" name=""/>
        <dsp:cNvSpPr/>
      </dsp:nvSpPr>
      <dsp:spPr>
        <a:xfrm rot="5400000">
          <a:off x="-162506" y="1099950"/>
          <a:ext cx="1083375" cy="758363"/>
        </a:xfrm>
        <a:prstGeom prst="chevron">
          <a:avLst/>
        </a:prstGeom>
        <a:solidFill>
          <a:srgbClr val="F1B13D"/>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 y="1316626"/>
        <a:ext cx="758363" cy="325012"/>
      </dsp:txXfrm>
    </dsp:sp>
    <dsp:sp modelId="{040E75D4-5238-8149-8673-9E1D0A0C83FE}">
      <dsp:nvSpPr>
        <dsp:cNvPr id="0" name=""/>
        <dsp:cNvSpPr/>
      </dsp:nvSpPr>
      <dsp:spPr>
        <a:xfrm rot="5400000">
          <a:off x="1904595" y="-208788"/>
          <a:ext cx="704194" cy="2996659"/>
        </a:xfrm>
        <a:prstGeom prst="round2SameRect">
          <a:avLst/>
        </a:prstGeom>
        <a:solidFill>
          <a:srgbClr val="F1B13D">
            <a:alpha val="24000"/>
          </a:srgb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a:solidFill>
              <a:srgbClr val="0C164C"/>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a:solidFill>
              <a:srgbClr val="0C164C"/>
            </a:solidFill>
            <a:latin typeface="Arial" panose="020B0604020202020204" pitchFamily="34" charset="0"/>
            <a:cs typeface="Arial" panose="020B0604020202020204" pitchFamily="34" charset="0"/>
          </a:endParaRPr>
        </a:p>
      </dsp:txBody>
      <dsp:txXfrm rot="-5400000">
        <a:off x="758363" y="971820"/>
        <a:ext cx="2962283" cy="635442"/>
      </dsp:txXfrm>
    </dsp:sp>
    <dsp:sp modelId="{2FF4428E-A5A8-D44E-8AE4-8F4F73081E92}">
      <dsp:nvSpPr>
        <dsp:cNvPr id="0" name=""/>
        <dsp:cNvSpPr/>
      </dsp:nvSpPr>
      <dsp:spPr>
        <a:xfrm rot="5400000">
          <a:off x="-162506" y="2034236"/>
          <a:ext cx="1083375" cy="758363"/>
        </a:xfrm>
        <a:prstGeom prst="chevron">
          <a:avLst/>
        </a:prstGeom>
        <a:solidFill>
          <a:srgbClr val="F1B13D"/>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 y="2250912"/>
        <a:ext cx="758363" cy="325012"/>
      </dsp:txXfrm>
    </dsp:sp>
    <dsp:sp modelId="{2816D4FE-C06B-9048-957F-B5306317BCFE}">
      <dsp:nvSpPr>
        <dsp:cNvPr id="0" name=""/>
        <dsp:cNvSpPr/>
      </dsp:nvSpPr>
      <dsp:spPr>
        <a:xfrm rot="5400000">
          <a:off x="1904595" y="725496"/>
          <a:ext cx="704194" cy="2996659"/>
        </a:xfrm>
        <a:prstGeom prst="round2SameRect">
          <a:avLst/>
        </a:prstGeom>
        <a:solidFill>
          <a:srgbClr val="F1B13D">
            <a:alpha val="24000"/>
          </a:srgb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endParaRPr lang="en-US" sz="1600" kern="1200">
            <a:solidFill>
              <a:srgbClr val="0C164C"/>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a:solidFill>
              <a:srgbClr val="0C164C"/>
            </a:solidFill>
            <a:latin typeface="Arial" panose="020B0604020202020204" pitchFamily="34" charset="0"/>
            <a:cs typeface="Arial" panose="020B0604020202020204" pitchFamily="34" charset="0"/>
          </a:endParaRPr>
        </a:p>
      </dsp:txBody>
      <dsp:txXfrm rot="-5400000">
        <a:off x="758363" y="1906104"/>
        <a:ext cx="2962283" cy="635442"/>
      </dsp:txXfrm>
    </dsp:sp>
    <dsp:sp modelId="{CD0FF707-BD8F-2B4D-BF94-FB7325C5D51A}">
      <dsp:nvSpPr>
        <dsp:cNvPr id="0" name=""/>
        <dsp:cNvSpPr/>
      </dsp:nvSpPr>
      <dsp:spPr>
        <a:xfrm rot="5400000">
          <a:off x="-162506" y="2968521"/>
          <a:ext cx="1083375" cy="758363"/>
        </a:xfrm>
        <a:prstGeom prst="chevron">
          <a:avLst/>
        </a:prstGeom>
        <a:solidFill>
          <a:srgbClr val="F1B13D"/>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kern="1200">
            <a:latin typeface="Arial" panose="020B0604020202020204" pitchFamily="34" charset="0"/>
            <a:cs typeface="Arial" panose="020B0604020202020204" pitchFamily="34" charset="0"/>
          </a:endParaRPr>
        </a:p>
      </dsp:txBody>
      <dsp:txXfrm rot="-5400000">
        <a:off x="1" y="3185197"/>
        <a:ext cx="758363" cy="325012"/>
      </dsp:txXfrm>
    </dsp:sp>
    <dsp:sp modelId="{A5F0F669-BAE0-3B45-8342-D63A4889E2E9}">
      <dsp:nvSpPr>
        <dsp:cNvPr id="0" name=""/>
        <dsp:cNvSpPr/>
      </dsp:nvSpPr>
      <dsp:spPr>
        <a:xfrm rot="5400000">
          <a:off x="1904595" y="1659781"/>
          <a:ext cx="704194" cy="2996659"/>
        </a:xfrm>
        <a:prstGeom prst="round2SameRect">
          <a:avLst/>
        </a:prstGeom>
        <a:solidFill>
          <a:srgbClr val="F1B13D">
            <a:alpha val="24000"/>
          </a:srgbClr>
        </a:solidFill>
        <a:ln w="48000" cap="flat" cmpd="thickThin"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2367" tIns="46184" rIns="92367" bIns="46184"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0939" y="2"/>
            <a:ext cx="3037840" cy="464820"/>
          </a:xfrm>
          <a:prstGeom prst="rect">
            <a:avLst/>
          </a:prstGeom>
        </p:spPr>
        <p:txBody>
          <a:bodyPr vert="horz" lIns="92367" tIns="46184" rIns="92367" bIns="46184" rtlCol="0"/>
          <a:lstStyle>
            <a:lvl1pPr algn="r">
              <a:defRPr sz="1100"/>
            </a:lvl1pPr>
          </a:lstStyle>
          <a:p>
            <a:fld id="{7A1D2F2F-8618-2143-A89B-2D6D3F007EBC}" type="datetimeFigureOut">
              <a:rPr lang="en-US" smtClean="0">
                <a:latin typeface="Arial"/>
              </a:rPr>
              <a:pPr/>
              <a:t>2/13/20</a:t>
            </a:fld>
            <a:endParaRPr lang="en-US" dirty="0">
              <a:latin typeface="Arial"/>
            </a:endParaRPr>
          </a:p>
        </p:txBody>
      </p:sp>
      <p:sp>
        <p:nvSpPr>
          <p:cNvPr id="4" name="Footer Placeholder 3"/>
          <p:cNvSpPr>
            <a:spLocks noGrp="1"/>
          </p:cNvSpPr>
          <p:nvPr>
            <p:ph type="ftr" sz="quarter" idx="2"/>
          </p:nvPr>
        </p:nvSpPr>
        <p:spPr>
          <a:xfrm>
            <a:off x="1" y="8829969"/>
            <a:ext cx="3037840" cy="464820"/>
          </a:xfrm>
          <a:prstGeom prst="rect">
            <a:avLst/>
          </a:prstGeom>
        </p:spPr>
        <p:txBody>
          <a:bodyPr vert="horz" lIns="92367" tIns="46184" rIns="92367" bIns="46184"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2367" tIns="46184" rIns="92367" bIns="46184"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4820"/>
          </a:xfrm>
          <a:prstGeom prst="rect">
            <a:avLst/>
          </a:prstGeom>
        </p:spPr>
        <p:txBody>
          <a:bodyPr vert="horz" lIns="92367" tIns="46184" rIns="92367" bIns="46184"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0939" y="2"/>
            <a:ext cx="3037840" cy="464820"/>
          </a:xfrm>
          <a:prstGeom prst="rect">
            <a:avLst/>
          </a:prstGeom>
        </p:spPr>
        <p:txBody>
          <a:bodyPr vert="horz" lIns="92367" tIns="46184" rIns="92367" bIns="46184" rtlCol="0"/>
          <a:lstStyle>
            <a:lvl1pPr algn="r">
              <a:defRPr sz="1100">
                <a:latin typeface="Arial"/>
              </a:defRPr>
            </a:lvl1pPr>
          </a:lstStyle>
          <a:p>
            <a:fld id="{D8B0A143-2353-BE4A-A6C4-57C9AE3FBC68}" type="datetimeFigureOut">
              <a:rPr lang="en-US" smtClean="0"/>
              <a:pPr/>
              <a:t>2/13/20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367" tIns="46184" rIns="92367" bIns="46184" rtlCol="0" anchor="ctr"/>
          <a:lstStyle/>
          <a:p>
            <a:endParaRPr lang="en-US" dirty="0"/>
          </a:p>
        </p:txBody>
      </p:sp>
      <p:sp>
        <p:nvSpPr>
          <p:cNvPr id="5" name="Notes Placeholder 4"/>
          <p:cNvSpPr>
            <a:spLocks noGrp="1"/>
          </p:cNvSpPr>
          <p:nvPr>
            <p:ph type="body" sz="quarter" idx="3"/>
          </p:nvPr>
        </p:nvSpPr>
        <p:spPr>
          <a:xfrm>
            <a:off x="701041" y="4415793"/>
            <a:ext cx="5608320" cy="4183380"/>
          </a:xfrm>
          <a:prstGeom prst="rect">
            <a:avLst/>
          </a:prstGeom>
        </p:spPr>
        <p:txBody>
          <a:bodyPr vert="horz" lIns="92367" tIns="46184" rIns="92367" bIns="4618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9"/>
            <a:ext cx="3037840" cy="464820"/>
          </a:xfrm>
          <a:prstGeom prst="rect">
            <a:avLst/>
          </a:prstGeom>
        </p:spPr>
        <p:txBody>
          <a:bodyPr vert="horz" lIns="92367" tIns="46184" rIns="92367" bIns="46184"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0939" y="8829969"/>
            <a:ext cx="3037840" cy="464820"/>
          </a:xfrm>
          <a:prstGeom prst="rect">
            <a:avLst/>
          </a:prstGeom>
        </p:spPr>
        <p:txBody>
          <a:bodyPr vert="horz" lIns="92367" tIns="46184" rIns="92367" bIns="46184"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Add Notes Here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507663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14117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a:t>
            </a:r>
          </a:p>
        </p:txBody>
      </p:sp>
      <p:sp>
        <p:nvSpPr>
          <p:cNvPr id="4" name="Slide Number Placeholder 3"/>
          <p:cNvSpPr>
            <a:spLocks noGrp="1"/>
          </p:cNvSpPr>
          <p:nvPr>
            <p:ph type="sldNum" sz="quarter" idx="10"/>
          </p:nvPr>
        </p:nvSpPr>
        <p:spPr/>
        <p:txBody>
          <a:bodyPr/>
          <a:lstStyle/>
          <a:p>
            <a:pPr defTabSz="452857">
              <a:defRPr/>
            </a:pPr>
            <a:fld id="{4CFDF800-FE0E-A944-8AC1-D57C07B352FC}" type="slidenum">
              <a:rPr lang="en-US">
                <a:solidFill>
                  <a:prstClr val="black"/>
                </a:solidFill>
              </a:rPr>
              <a:pPr defTabSz="452857">
                <a:defRPr/>
              </a:pPr>
              <a:t>5</a:t>
            </a:fld>
            <a:endParaRPr lang="en-US" dirty="0">
              <a:solidFill>
                <a:prstClr val="black"/>
              </a:solidFill>
            </a:endParaRPr>
          </a:p>
        </p:txBody>
      </p:sp>
    </p:spTree>
    <p:extLst>
      <p:ext uri="{BB962C8B-B14F-4D97-AF65-F5344CB8AC3E}">
        <p14:creationId xmlns:p14="http://schemas.microsoft.com/office/powerpoint/2010/main" val="1672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6</a:t>
            </a:fld>
            <a:endParaRPr lang="en-US" dirty="0"/>
          </a:p>
        </p:txBody>
      </p:sp>
    </p:spTree>
    <p:extLst>
      <p:ext uri="{BB962C8B-B14F-4D97-AF65-F5344CB8AC3E}">
        <p14:creationId xmlns:p14="http://schemas.microsoft.com/office/powerpoint/2010/main" val="153908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7</a:t>
            </a:fld>
            <a:endParaRPr lang="en-US" dirty="0"/>
          </a:p>
        </p:txBody>
      </p:sp>
    </p:spTree>
    <p:extLst>
      <p:ext uri="{BB962C8B-B14F-4D97-AF65-F5344CB8AC3E}">
        <p14:creationId xmlns:p14="http://schemas.microsoft.com/office/powerpoint/2010/main" val="72019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Notes Here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8</a:t>
            </a:fld>
            <a:endParaRPr lang="en-US" dirty="0"/>
          </a:p>
        </p:txBody>
      </p:sp>
    </p:spTree>
    <p:extLst>
      <p:ext uri="{BB962C8B-B14F-4D97-AF65-F5344CB8AC3E}">
        <p14:creationId xmlns:p14="http://schemas.microsoft.com/office/powerpoint/2010/main" val="325030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0525" y="692150"/>
            <a:ext cx="6153150" cy="3462338"/>
          </a:xfrm>
        </p:spPr>
      </p:sp>
      <p:sp>
        <p:nvSpPr>
          <p:cNvPr id="3" name="Notes Placeholder 2"/>
          <p:cNvSpPr>
            <a:spLocks noGrp="1"/>
          </p:cNvSpPr>
          <p:nvPr>
            <p:ph type="body" idx="1"/>
          </p:nvPr>
        </p:nvSpPr>
        <p:spPr/>
        <p:txBody>
          <a:bodyPr/>
          <a:lstStyle/>
          <a:p>
            <a:r>
              <a:rPr lang="en-US" dirty="0"/>
              <a:t>Add Notes Here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9</a:t>
            </a:fld>
            <a:endParaRPr lang="en-US" dirty="0"/>
          </a:p>
        </p:txBody>
      </p:sp>
    </p:spTree>
    <p:extLst>
      <p:ext uri="{BB962C8B-B14F-4D97-AF65-F5344CB8AC3E}">
        <p14:creationId xmlns:p14="http://schemas.microsoft.com/office/powerpoint/2010/main" val="28534630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F6C6A05-9084-954C-B2B4-681687CAD0FC}"/>
              </a:ext>
            </a:extLst>
          </p:cNvPr>
          <p:cNvPicPr>
            <a:picLocks noChangeAspect="1"/>
          </p:cNvPicPr>
          <p:nvPr userDrawn="1"/>
        </p:nvPicPr>
        <p:blipFill rotWithShape="1">
          <a:blip r:embed="rId2"/>
          <a:srcRect l="1757" t="35969" r="116" b="24543"/>
          <a:stretch/>
        </p:blipFill>
        <p:spPr>
          <a:xfrm>
            <a:off x="-14988" y="-16829"/>
            <a:ext cx="12220968" cy="6283949"/>
          </a:xfrm>
          <a:prstGeom prst="rect">
            <a:avLst/>
          </a:prstGeom>
          <a:ln>
            <a:noFill/>
          </a:ln>
        </p:spPr>
      </p:pic>
      <p:sp>
        <p:nvSpPr>
          <p:cNvPr id="19" name="Rectangle 18"/>
          <p:cNvSpPr/>
          <p:nvPr userDrawn="1"/>
        </p:nvSpPr>
        <p:spPr>
          <a:xfrm>
            <a:off x="-29472" y="6243870"/>
            <a:ext cx="12249936" cy="655908"/>
          </a:xfrm>
          <a:prstGeom prst="rect">
            <a:avLst/>
          </a:prstGeom>
          <a:solidFill>
            <a:srgbClr val="0C164C"/>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2B9CDAA-AA70-ED46-A256-8C100D57EACC}"/>
              </a:ext>
            </a:extLst>
          </p:cNvPr>
          <p:cNvSpPr/>
          <p:nvPr userDrawn="1"/>
        </p:nvSpPr>
        <p:spPr>
          <a:xfrm>
            <a:off x="-29472" y="-16829"/>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10" name="Title 9"/>
          <p:cNvSpPr>
            <a:spLocks noGrp="1"/>
          </p:cNvSpPr>
          <p:nvPr>
            <p:ph type="title" hasCustomPrompt="1"/>
          </p:nvPr>
        </p:nvSpPr>
        <p:spPr>
          <a:xfrm>
            <a:off x="282495" y="278853"/>
            <a:ext cx="10422325"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
        <p:nvSpPr>
          <p:cNvPr id="12" name="Text Placeholder 11"/>
          <p:cNvSpPr>
            <a:spLocks noGrp="1"/>
          </p:cNvSpPr>
          <p:nvPr>
            <p:ph type="body" sz="quarter" idx="13" hasCustomPrompt="1"/>
          </p:nvPr>
        </p:nvSpPr>
        <p:spPr>
          <a:xfrm>
            <a:off x="282495" y="792417"/>
            <a:ext cx="10422324"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14" name="TextBox 13"/>
          <p:cNvSpPr txBox="1"/>
          <p:nvPr userDrawn="1"/>
        </p:nvSpPr>
        <p:spPr>
          <a:xfrm>
            <a:off x="91182" y="6350140"/>
            <a:ext cx="3806262" cy="4078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panose="020B0604020202020204" pitchFamily="34" charset="0"/>
                <a:ea typeface="+mn-ea"/>
                <a:cs typeface="Arial" panose="020B0604020202020204" pitchFamily="34" charset="0"/>
              </a:rPr>
              <a:t> LLNL-PRES-XXXXXX</a:t>
            </a:r>
          </a:p>
          <a:p>
            <a:pPr marL="0" algn="l" defTabSz="457200" rtl="0" eaLnBrk="1" latinLnBrk="0" hangingPunct="1">
              <a:lnSpc>
                <a:spcPct val="90000"/>
              </a:lnSpc>
              <a:spcAft>
                <a:spcPts val="300"/>
              </a:spcAft>
            </a:pPr>
            <a:r>
              <a:rPr lang="en-US" sz="600" kern="1200" dirty="0">
                <a:solidFill>
                  <a:schemeClr val="bg1"/>
                </a:solidFill>
                <a:effectLst/>
                <a:latin typeface="Arial" panose="020B0604020202020204" pitchFamily="34" charset="0"/>
                <a:ea typeface="+mn-ea"/>
                <a:cs typeface="Arial" panose="020B0604020202020204" pitchFamily="34" charset="0"/>
              </a:rPr>
              <a:t>This work was performed under the auspices of the</a:t>
            </a:r>
            <a:r>
              <a:rPr lang="en-US" sz="600" kern="1200" baseline="0" dirty="0">
                <a:solidFill>
                  <a:schemeClr val="bg1"/>
                </a:solidFill>
                <a:effectLst/>
                <a:latin typeface="Arial" panose="020B0604020202020204" pitchFamily="34" charset="0"/>
                <a:ea typeface="+mn-ea"/>
                <a:cs typeface="Arial" panose="020B0604020202020204" pitchFamily="34" charset="0"/>
              </a:rPr>
              <a:t> </a:t>
            </a:r>
            <a:r>
              <a:rPr lang="en-US" sz="600" kern="1200" dirty="0">
                <a:solidFill>
                  <a:schemeClr val="bg1"/>
                </a:solidFill>
                <a:effectLst/>
                <a:latin typeface="Arial" panose="020B0604020202020204" pitchFamily="34" charset="0"/>
                <a:ea typeface="+mn-ea"/>
                <a:cs typeface="Arial" panose="020B0604020202020204" pitchFamily="34" charset="0"/>
              </a:rPr>
              <a:t>U.S. Department of Energy by Lawrence Livermore National Laboratory under contract DE-AC52-07NA27344.</a:t>
            </a:r>
            <a:r>
              <a:rPr lang="en-US" sz="600" kern="1200" baseline="0" dirty="0">
                <a:solidFill>
                  <a:schemeClr val="bg1"/>
                </a:solidFill>
                <a:effectLst/>
                <a:latin typeface="Arial" panose="020B0604020202020204" pitchFamily="34" charset="0"/>
                <a:ea typeface="+mn-ea"/>
                <a:cs typeface="Arial" panose="020B0604020202020204" pitchFamily="34" charset="0"/>
              </a:rPr>
              <a:t> </a:t>
            </a:r>
            <a:r>
              <a:rPr lang="en-US" sz="600" kern="1200" dirty="0">
                <a:solidFill>
                  <a:schemeClr val="bg1"/>
                </a:solidFill>
                <a:effectLst/>
                <a:latin typeface="Arial" panose="020B0604020202020204" pitchFamily="34" charset="0"/>
                <a:ea typeface="+mn-ea"/>
                <a:cs typeface="Arial" panose="020B0604020202020204" pitchFamily="34" charset="0"/>
              </a:rPr>
              <a:t>Lawrence Livermore National Security, LLC</a:t>
            </a:r>
          </a:p>
        </p:txBody>
      </p:sp>
      <p:pic>
        <p:nvPicPr>
          <p:cNvPr id="18" name="Picture 17" descr="LLNL_Logo_WHT-LRG.png"/>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10055018" y="6396704"/>
            <a:ext cx="1865376" cy="314676"/>
          </a:xfrm>
          <a:prstGeom prst="rect">
            <a:avLst/>
          </a:prstGeom>
        </p:spPr>
      </p:pic>
      <p:sp>
        <p:nvSpPr>
          <p:cNvPr id="3" name="Text Placeholder 2"/>
          <p:cNvSpPr>
            <a:spLocks noGrp="1"/>
          </p:cNvSpPr>
          <p:nvPr>
            <p:ph type="body" sz="quarter" idx="14" hasCustomPrompt="1"/>
          </p:nvPr>
        </p:nvSpPr>
        <p:spPr>
          <a:xfrm>
            <a:off x="282494" y="3762531"/>
            <a:ext cx="3614949" cy="256124"/>
          </a:xfrm>
          <a:prstGeom prst="rect">
            <a:avLst/>
          </a:prstGeom>
        </p:spPr>
        <p:txBody>
          <a:bodyPr lIns="0" rIns="182880" anchor="b" anchorCtr="0">
            <a:noAutofit/>
          </a:bodyPr>
          <a:lstStyle>
            <a:lvl1pPr marL="57150" indent="0" algn="l">
              <a:spcBef>
                <a:spcPts val="0"/>
              </a:spcBef>
              <a:buNone/>
              <a:defRPr sz="1600" b="0">
                <a:solidFill>
                  <a:srgbClr val="0C164C"/>
                </a:solidFill>
                <a:effectLst>
                  <a:glow rad="228600">
                    <a:schemeClr val="bg1">
                      <a:alpha val="40000"/>
                    </a:schemeClr>
                  </a:glow>
                </a:effectLst>
                <a:latin typeface="Arial" panose="020B0604020202020204" pitchFamily="34" charset="0"/>
                <a:cs typeface="Arial" panose="020B0604020202020204" pitchFamily="34" charset="0"/>
              </a:defRPr>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Title</a:t>
            </a:r>
          </a:p>
        </p:txBody>
      </p:sp>
      <p:sp>
        <p:nvSpPr>
          <p:cNvPr id="16" name="Text Placeholder 2">
            <a:extLst>
              <a:ext uri="{FF2B5EF4-FFF2-40B4-BE49-F238E27FC236}">
                <a16:creationId xmlns:a16="http://schemas.microsoft.com/office/drawing/2014/main" id="{84436620-89EF-A744-8CB2-6066CB2D24C9}"/>
              </a:ext>
            </a:extLst>
          </p:cNvPr>
          <p:cNvSpPr>
            <a:spLocks noGrp="1"/>
          </p:cNvSpPr>
          <p:nvPr>
            <p:ph type="body" sz="quarter" idx="15" hasCustomPrompt="1"/>
          </p:nvPr>
        </p:nvSpPr>
        <p:spPr>
          <a:xfrm>
            <a:off x="282494" y="3477718"/>
            <a:ext cx="3614949" cy="256124"/>
          </a:xfrm>
          <a:prstGeom prst="rect">
            <a:avLst/>
          </a:prstGeom>
        </p:spPr>
        <p:txBody>
          <a:bodyPr lIns="0" rIns="182880" anchor="b" anchorCtr="0">
            <a:noAutofit/>
          </a:bodyPr>
          <a:lstStyle>
            <a:lvl1pPr marL="57150" marR="0" indent="0" algn="l" defTabSz="914400" rtl="0" eaLnBrk="1" fontAlgn="auto" latinLnBrk="0" hangingPunct="1">
              <a:lnSpc>
                <a:spcPct val="100000"/>
              </a:lnSpc>
              <a:spcBef>
                <a:spcPts val="0"/>
              </a:spcBef>
              <a:spcAft>
                <a:spcPts val="0"/>
              </a:spcAft>
              <a:buClr>
                <a:schemeClr val="accent1">
                  <a:lumMod val="75000"/>
                </a:schemeClr>
              </a:buClr>
              <a:buSzPct val="90000"/>
              <a:buFont typeface="Wingdings" charset="2"/>
              <a:buNone/>
              <a:tabLst/>
              <a:defRPr sz="1600" b="1">
                <a:solidFill>
                  <a:srgbClr val="0C164C"/>
                </a:solidFill>
                <a:effectLst>
                  <a:glow rad="228600">
                    <a:schemeClr val="bg1">
                      <a:alpha val="40000"/>
                    </a:schemeClr>
                  </a:glow>
                </a:effectLst>
                <a:latin typeface="Arial" panose="020B0604020202020204" pitchFamily="34" charset="0"/>
                <a:cs typeface="Arial" panose="020B0604020202020204" pitchFamily="34" charset="0"/>
              </a:defRPr>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marL="57150" marR="0" lvl="0" indent="0" algn="l" defTabSz="914400" rtl="0" eaLnBrk="1" fontAlgn="auto" latinLnBrk="0" hangingPunct="1">
              <a:lnSpc>
                <a:spcPct val="100000"/>
              </a:lnSpc>
              <a:spcBef>
                <a:spcPts val="0"/>
              </a:spcBef>
              <a:spcAft>
                <a:spcPts val="0"/>
              </a:spcAft>
              <a:buClr>
                <a:schemeClr val="accent1">
                  <a:lumMod val="75000"/>
                </a:schemeClr>
              </a:buClr>
              <a:buSzPct val="90000"/>
              <a:buFont typeface="Wingdings" charset="2"/>
              <a:buNone/>
              <a:tabLst/>
              <a:defRPr/>
            </a:pPr>
            <a:r>
              <a:rPr lang="en-US" dirty="0"/>
              <a:t>Authors Name</a:t>
            </a:r>
          </a:p>
        </p:txBody>
      </p:sp>
      <p:pic>
        <p:nvPicPr>
          <p:cNvPr id="7" name="Picture 6">
            <a:extLst>
              <a:ext uri="{FF2B5EF4-FFF2-40B4-BE49-F238E27FC236}">
                <a16:creationId xmlns:a16="http://schemas.microsoft.com/office/drawing/2014/main" id="{778EAB22-D749-5345-B08D-E3843FDD905A}"/>
              </a:ext>
            </a:extLst>
          </p:cNvPr>
          <p:cNvPicPr>
            <a:picLocks noChangeAspect="1"/>
          </p:cNvPicPr>
          <p:nvPr userDrawn="1"/>
        </p:nvPicPr>
        <p:blipFill>
          <a:blip r:embed="rId4"/>
          <a:stretch>
            <a:fillRect/>
          </a:stretch>
        </p:blipFill>
        <p:spPr>
          <a:xfrm>
            <a:off x="4721023" y="6267119"/>
            <a:ext cx="2741704" cy="573845"/>
          </a:xfrm>
          <a:prstGeom prst="rect">
            <a:avLst/>
          </a:prstGeom>
        </p:spPr>
      </p:pic>
      <p:sp>
        <p:nvSpPr>
          <p:cNvPr id="4" name="Picture Placeholder 3">
            <a:extLst>
              <a:ext uri="{FF2B5EF4-FFF2-40B4-BE49-F238E27FC236}">
                <a16:creationId xmlns:a16="http://schemas.microsoft.com/office/drawing/2014/main" id="{685C34E8-16A0-7E48-8E61-6D15E1101DE4}"/>
              </a:ext>
            </a:extLst>
          </p:cNvPr>
          <p:cNvSpPr>
            <a:spLocks noGrp="1"/>
          </p:cNvSpPr>
          <p:nvPr>
            <p:ph type="pic" sz="quarter" idx="16" hasCustomPrompt="1"/>
          </p:nvPr>
        </p:nvSpPr>
        <p:spPr>
          <a:xfrm>
            <a:off x="10896600" y="179486"/>
            <a:ext cx="1117600" cy="939800"/>
          </a:xfrm>
          <a:prstGeom prst="rect">
            <a:avLst/>
          </a:prstGeom>
        </p:spPr>
        <p:txBody>
          <a:bodyPr/>
          <a:lstStyle>
            <a:lvl1pPr marL="57150" indent="0">
              <a:buNone/>
              <a:defRPr>
                <a:solidFill>
                  <a:schemeClr val="bg1"/>
                </a:solidFill>
              </a:defRPr>
            </a:lvl1pPr>
          </a:lstStyle>
          <a:p>
            <a:r>
              <a:rPr lang="en-US" dirty="0"/>
              <a:t>White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81B5C7-B506-B148-B7B1-9C1559E4D217}"/>
              </a:ext>
            </a:extLst>
          </p:cNvPr>
          <p:cNvSpPr/>
          <p:nvPr userDrawn="1"/>
        </p:nvSpPr>
        <p:spPr>
          <a:xfrm>
            <a:off x="-29472" y="6243870"/>
            <a:ext cx="12249936" cy="655908"/>
          </a:xfrm>
          <a:prstGeom prst="rect">
            <a:avLst/>
          </a:prstGeom>
          <a:solidFill>
            <a:srgbClr val="0C164C"/>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06B6620-FA77-AC4C-82EB-6A38B4C4A9C4}"/>
              </a:ext>
            </a:extLst>
          </p:cNvPr>
          <p:cNvSpPr/>
          <p:nvPr userDrawn="1"/>
        </p:nvSpPr>
        <p:spPr>
          <a:xfrm>
            <a:off x="-29472" y="-16829"/>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254B8B9-4139-604F-A3ED-37FAC452B7DC}"/>
              </a:ext>
            </a:extLst>
          </p:cNvPr>
          <p:cNvSpPr txBox="1"/>
          <p:nvPr userDrawn="1"/>
        </p:nvSpPr>
        <p:spPr>
          <a:xfrm>
            <a:off x="91182" y="6372625"/>
            <a:ext cx="3806262" cy="4078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panose="020B0604020202020204" pitchFamily="34" charset="0"/>
                <a:ea typeface="+mn-ea"/>
                <a:cs typeface="Arial" panose="020B0604020202020204" pitchFamily="34" charset="0"/>
              </a:rPr>
              <a:t> LLNL-PRES-XXXXXX</a:t>
            </a:r>
          </a:p>
          <a:p>
            <a:pPr marL="0" algn="l" defTabSz="457200" rtl="0" eaLnBrk="1" latinLnBrk="0" hangingPunct="1">
              <a:lnSpc>
                <a:spcPct val="90000"/>
              </a:lnSpc>
              <a:spcAft>
                <a:spcPts val="300"/>
              </a:spcAft>
            </a:pPr>
            <a:r>
              <a:rPr lang="en-US" sz="600" kern="1200" dirty="0">
                <a:solidFill>
                  <a:schemeClr val="bg1"/>
                </a:solidFill>
                <a:effectLst/>
                <a:latin typeface="Arial" panose="020B0604020202020204" pitchFamily="34" charset="0"/>
                <a:ea typeface="+mn-ea"/>
                <a:cs typeface="Arial" panose="020B0604020202020204" pitchFamily="34" charset="0"/>
              </a:rPr>
              <a:t>This work was performed under the auspices of the</a:t>
            </a:r>
            <a:r>
              <a:rPr lang="en-US" sz="600" kern="1200" baseline="0" dirty="0">
                <a:solidFill>
                  <a:schemeClr val="bg1"/>
                </a:solidFill>
                <a:effectLst/>
                <a:latin typeface="Arial" panose="020B0604020202020204" pitchFamily="34" charset="0"/>
                <a:ea typeface="+mn-ea"/>
                <a:cs typeface="Arial" panose="020B0604020202020204" pitchFamily="34" charset="0"/>
              </a:rPr>
              <a:t> </a:t>
            </a:r>
            <a:r>
              <a:rPr lang="en-US" sz="600" kern="1200" dirty="0">
                <a:solidFill>
                  <a:schemeClr val="bg1"/>
                </a:solidFill>
                <a:effectLst/>
                <a:latin typeface="Arial" panose="020B0604020202020204" pitchFamily="34" charset="0"/>
                <a:ea typeface="+mn-ea"/>
                <a:cs typeface="Arial" panose="020B0604020202020204" pitchFamily="34" charset="0"/>
              </a:rPr>
              <a:t>U.S. Department of Energy by Lawrence Livermore National Laboratory under contract DE-AC52-07NA27344.</a:t>
            </a:r>
            <a:r>
              <a:rPr lang="en-US" sz="600" kern="1200" baseline="0" dirty="0">
                <a:solidFill>
                  <a:schemeClr val="bg1"/>
                </a:solidFill>
                <a:effectLst/>
                <a:latin typeface="Arial" panose="020B0604020202020204" pitchFamily="34" charset="0"/>
                <a:ea typeface="+mn-ea"/>
                <a:cs typeface="Arial" panose="020B0604020202020204" pitchFamily="34" charset="0"/>
              </a:rPr>
              <a:t> </a:t>
            </a:r>
            <a:r>
              <a:rPr lang="en-US" sz="600" kern="1200" dirty="0">
                <a:solidFill>
                  <a:schemeClr val="bg1"/>
                </a:solidFill>
                <a:effectLst/>
                <a:latin typeface="Arial" panose="020B0604020202020204" pitchFamily="34" charset="0"/>
                <a:ea typeface="+mn-ea"/>
                <a:cs typeface="Arial" panose="020B0604020202020204" pitchFamily="34" charset="0"/>
              </a:rPr>
              <a:t>Lawrence Livermore National Security, LLC</a:t>
            </a:r>
          </a:p>
        </p:txBody>
      </p:sp>
      <p:pic>
        <p:nvPicPr>
          <p:cNvPr id="12" name="Picture 11" descr="LLNL_Logo_WHT-LRG.png">
            <a:extLst>
              <a:ext uri="{FF2B5EF4-FFF2-40B4-BE49-F238E27FC236}">
                <a16:creationId xmlns:a16="http://schemas.microsoft.com/office/drawing/2014/main" id="{4BD396E9-6603-AE44-873B-E7A9666C3645}"/>
              </a:ext>
            </a:extLst>
          </p:cNvPr>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9961861" y="6419189"/>
            <a:ext cx="1865376" cy="314676"/>
          </a:xfrm>
          <a:prstGeom prst="rect">
            <a:avLst/>
          </a:prstGeom>
        </p:spPr>
      </p:pic>
      <p:pic>
        <p:nvPicPr>
          <p:cNvPr id="13" name="Picture 12">
            <a:extLst>
              <a:ext uri="{FF2B5EF4-FFF2-40B4-BE49-F238E27FC236}">
                <a16:creationId xmlns:a16="http://schemas.microsoft.com/office/drawing/2014/main" id="{1DB74169-F977-2E48-B591-4607699D60FB}"/>
              </a:ext>
            </a:extLst>
          </p:cNvPr>
          <p:cNvPicPr>
            <a:picLocks noChangeAspect="1"/>
          </p:cNvPicPr>
          <p:nvPr userDrawn="1"/>
        </p:nvPicPr>
        <p:blipFill>
          <a:blip r:embed="rId3"/>
          <a:stretch>
            <a:fillRect/>
          </a:stretch>
        </p:blipFill>
        <p:spPr>
          <a:xfrm>
            <a:off x="4725148" y="6289605"/>
            <a:ext cx="2741704" cy="573845"/>
          </a:xfrm>
          <a:prstGeom prst="rect">
            <a:avLst/>
          </a:prstGeom>
        </p:spPr>
      </p:pic>
      <p:sp>
        <p:nvSpPr>
          <p:cNvPr id="14" name="Slide Number Placeholder 7">
            <a:extLst>
              <a:ext uri="{FF2B5EF4-FFF2-40B4-BE49-F238E27FC236}">
                <a16:creationId xmlns:a16="http://schemas.microsoft.com/office/drawing/2014/main" id="{6F2BED73-2471-CD4C-A86C-C7FDC7C10F57}"/>
              </a:ext>
            </a:extLst>
          </p:cNvPr>
          <p:cNvSpPr txBox="1">
            <a:spLocks/>
          </p:cNvSpPr>
          <p:nvPr userDrawn="1"/>
        </p:nvSpPr>
        <p:spPr>
          <a:xfrm>
            <a:off x="11768164"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5" name="Title 9">
            <a:extLst>
              <a:ext uri="{FF2B5EF4-FFF2-40B4-BE49-F238E27FC236}">
                <a16:creationId xmlns:a16="http://schemas.microsoft.com/office/drawing/2014/main" id="{E58145C1-A6A2-6340-A66E-E6EBD7C8E3CE}"/>
              </a:ext>
            </a:extLst>
          </p:cNvPr>
          <p:cNvSpPr>
            <a:spLocks noGrp="1"/>
          </p:cNvSpPr>
          <p:nvPr>
            <p:ph type="title" hasCustomPrompt="1"/>
          </p:nvPr>
        </p:nvSpPr>
        <p:spPr>
          <a:xfrm>
            <a:off x="282495" y="278853"/>
            <a:ext cx="11544744"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
        <p:nvSpPr>
          <p:cNvPr id="16" name="Text Placeholder 11">
            <a:extLst>
              <a:ext uri="{FF2B5EF4-FFF2-40B4-BE49-F238E27FC236}">
                <a16:creationId xmlns:a16="http://schemas.microsoft.com/office/drawing/2014/main" id="{55823211-D734-3048-A037-8A9FFDE66B42}"/>
              </a:ext>
            </a:extLst>
          </p:cNvPr>
          <p:cNvSpPr>
            <a:spLocks noGrp="1"/>
          </p:cNvSpPr>
          <p:nvPr>
            <p:ph type="body" sz="quarter" idx="13" hasCustomPrompt="1"/>
          </p:nvPr>
        </p:nvSpPr>
        <p:spPr>
          <a:xfrm>
            <a:off x="282494" y="792417"/>
            <a:ext cx="11544743"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17" name="Text Placeholder 2">
            <a:extLst>
              <a:ext uri="{FF2B5EF4-FFF2-40B4-BE49-F238E27FC236}">
                <a16:creationId xmlns:a16="http://schemas.microsoft.com/office/drawing/2014/main" id="{54F19605-4251-0A4A-97D2-315D48E0DCC6}"/>
              </a:ext>
            </a:extLst>
          </p:cNvPr>
          <p:cNvSpPr>
            <a:spLocks noGrp="1"/>
          </p:cNvSpPr>
          <p:nvPr>
            <p:ph type="body" sz="quarter" idx="15" hasCustomPrompt="1"/>
          </p:nvPr>
        </p:nvSpPr>
        <p:spPr>
          <a:xfrm>
            <a:off x="4486193" y="1913717"/>
            <a:ext cx="6912057" cy="3663950"/>
          </a:xfrm>
          <a:prstGeom prst="rect">
            <a:avLst/>
          </a:prstGeom>
        </p:spPr>
        <p:txBody>
          <a:bodyPr/>
          <a:lstStyle>
            <a:lvl1pPr marL="57150" indent="0">
              <a:buFontTx/>
              <a:buNone/>
              <a:defRPr>
                <a:solidFill>
                  <a:srgbClr val="0C164C"/>
                </a:solidFill>
              </a:defRPr>
            </a:lvl1pPr>
            <a:lvl2pPr marL="342900" indent="0">
              <a:buFontTx/>
              <a:buNone/>
              <a:defRPr>
                <a:solidFill>
                  <a:srgbClr val="0C164C"/>
                </a:solidFill>
              </a:defRPr>
            </a:lvl2pPr>
            <a:lvl3pPr marL="628650" indent="0">
              <a:buFontTx/>
              <a:buNone/>
              <a:defRPr>
                <a:solidFill>
                  <a:srgbClr val="0C164C"/>
                </a:solidFill>
              </a:defRPr>
            </a:lvl3pPr>
            <a:lvl4pPr marL="857250" indent="0">
              <a:buFontTx/>
              <a:buNone/>
              <a:defRPr>
                <a:solidFill>
                  <a:srgbClr val="0C164C"/>
                </a:solidFill>
              </a:defRPr>
            </a:lvl4pPr>
            <a:lvl5pPr marL="1085850" indent="0">
              <a:buFontTx/>
              <a:buNone/>
              <a:defRPr>
                <a:solidFill>
                  <a:srgbClr val="0C164C"/>
                </a:solidFill>
              </a:defRPr>
            </a:lvl5pPr>
          </a:lstStyle>
          <a:p>
            <a:pPr lvl="0"/>
            <a:r>
              <a:rPr lang="en-US" dirty="0"/>
              <a:t>Introduction to slide presentation and text to support image to the left.</a:t>
            </a:r>
          </a:p>
        </p:txBody>
      </p:sp>
      <p:sp>
        <p:nvSpPr>
          <p:cNvPr id="5" name="Picture Placeholder 4">
            <a:extLst>
              <a:ext uri="{FF2B5EF4-FFF2-40B4-BE49-F238E27FC236}">
                <a16:creationId xmlns:a16="http://schemas.microsoft.com/office/drawing/2014/main" id="{C79AEDE0-3C40-1A4E-A3FD-2307CB2F91DA}"/>
              </a:ext>
            </a:extLst>
          </p:cNvPr>
          <p:cNvSpPr>
            <a:spLocks noGrp="1"/>
          </p:cNvSpPr>
          <p:nvPr>
            <p:ph type="pic" sz="quarter" idx="16" hasCustomPrompt="1"/>
          </p:nvPr>
        </p:nvSpPr>
        <p:spPr>
          <a:xfrm>
            <a:off x="282494" y="1611284"/>
            <a:ext cx="3614819" cy="4268816"/>
          </a:xfrm>
          <a:prstGeom prst="rect">
            <a:avLst/>
          </a:prstGeom>
        </p:spPr>
        <p:txBody>
          <a:bodyPr/>
          <a:lstStyle>
            <a:lvl1pPr marL="285750" marR="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sz="1800"/>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Photo to support introduction to slideshow. Use Hi Res photos. If your photo has poor pixilation replace with a vector graphic from the web (copyright free).</a:t>
            </a:r>
          </a:p>
          <a:p>
            <a:endParaRPr lang="en-US" dirty="0"/>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Pictures">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6B6620-FA77-AC4C-82EB-6A38B4C4A9C4}"/>
              </a:ext>
            </a:extLst>
          </p:cNvPr>
          <p:cNvSpPr/>
          <p:nvPr userDrawn="1"/>
        </p:nvSpPr>
        <p:spPr>
          <a:xfrm>
            <a:off x="-29472" y="-16829"/>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14" name="Slide Number Placeholder 7">
            <a:extLst>
              <a:ext uri="{FF2B5EF4-FFF2-40B4-BE49-F238E27FC236}">
                <a16:creationId xmlns:a16="http://schemas.microsoft.com/office/drawing/2014/main" id="{6F2BED73-2471-CD4C-A86C-C7FDC7C10F57}"/>
              </a:ext>
            </a:extLst>
          </p:cNvPr>
          <p:cNvSpPr txBox="1">
            <a:spLocks/>
          </p:cNvSpPr>
          <p:nvPr userDrawn="1"/>
        </p:nvSpPr>
        <p:spPr>
          <a:xfrm>
            <a:off x="11768164"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5" name="Title 9">
            <a:extLst>
              <a:ext uri="{FF2B5EF4-FFF2-40B4-BE49-F238E27FC236}">
                <a16:creationId xmlns:a16="http://schemas.microsoft.com/office/drawing/2014/main" id="{E58145C1-A6A2-6340-A66E-E6EBD7C8E3CE}"/>
              </a:ext>
            </a:extLst>
          </p:cNvPr>
          <p:cNvSpPr>
            <a:spLocks noGrp="1"/>
          </p:cNvSpPr>
          <p:nvPr>
            <p:ph type="title" hasCustomPrompt="1"/>
          </p:nvPr>
        </p:nvSpPr>
        <p:spPr>
          <a:xfrm>
            <a:off x="282495" y="278853"/>
            <a:ext cx="11544744"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
        <p:nvSpPr>
          <p:cNvPr id="16" name="Text Placeholder 11">
            <a:extLst>
              <a:ext uri="{FF2B5EF4-FFF2-40B4-BE49-F238E27FC236}">
                <a16:creationId xmlns:a16="http://schemas.microsoft.com/office/drawing/2014/main" id="{55823211-D734-3048-A037-8A9FFDE66B42}"/>
              </a:ext>
            </a:extLst>
          </p:cNvPr>
          <p:cNvSpPr>
            <a:spLocks noGrp="1"/>
          </p:cNvSpPr>
          <p:nvPr>
            <p:ph type="body" sz="quarter" idx="13" hasCustomPrompt="1"/>
          </p:nvPr>
        </p:nvSpPr>
        <p:spPr>
          <a:xfrm>
            <a:off x="282494" y="792417"/>
            <a:ext cx="11544743"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6" name="Slide Number Placeholder 7">
            <a:extLst>
              <a:ext uri="{FF2B5EF4-FFF2-40B4-BE49-F238E27FC236}">
                <a16:creationId xmlns:a16="http://schemas.microsoft.com/office/drawing/2014/main" id="{8649EBD8-64A1-CA4E-B615-42A89F1936B4}"/>
              </a:ext>
            </a:extLst>
          </p:cNvPr>
          <p:cNvSpPr txBox="1">
            <a:spLocks/>
          </p:cNvSpPr>
          <p:nvPr userDrawn="1"/>
        </p:nvSpPr>
        <p:spPr>
          <a:xfrm>
            <a:off x="11720475"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rgbClr val="0C164C"/>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C164C"/>
              </a:solidFill>
              <a:effectLst/>
              <a:uLnTx/>
              <a:uFillTx/>
              <a:latin typeface="Calibri" panose="020F0502020204030204" pitchFamily="34" charset="0"/>
              <a:ea typeface="+mn-ea"/>
              <a:cs typeface="Calibri" panose="020F0502020204030204" pitchFamily="34" charset="0"/>
            </a:endParaRPr>
          </a:p>
        </p:txBody>
      </p:sp>
      <p:sp>
        <p:nvSpPr>
          <p:cNvPr id="3" name="Text Placeholder 2">
            <a:extLst>
              <a:ext uri="{FF2B5EF4-FFF2-40B4-BE49-F238E27FC236}">
                <a16:creationId xmlns:a16="http://schemas.microsoft.com/office/drawing/2014/main" id="{833B83ED-19CD-114E-97E9-E0414D541B9D}"/>
              </a:ext>
            </a:extLst>
          </p:cNvPr>
          <p:cNvSpPr>
            <a:spLocks noGrp="1"/>
          </p:cNvSpPr>
          <p:nvPr>
            <p:ph type="body" sz="quarter" idx="14"/>
          </p:nvPr>
        </p:nvSpPr>
        <p:spPr>
          <a:xfrm>
            <a:off x="282494" y="1719849"/>
            <a:ext cx="4935994" cy="4732677"/>
          </a:xfrm>
          <a:prstGeom prst="rect">
            <a:avLst/>
          </a:prstGeom>
        </p:spPr>
        <p:txBody>
          <a:bodyPr/>
          <a:lstStyle>
            <a:lvl1pPr>
              <a:buClr>
                <a:srgbClr val="F1B13D"/>
              </a:buClr>
              <a:defRPr>
                <a:solidFill>
                  <a:srgbClr val="0C164C"/>
                </a:solidFill>
              </a:defRPr>
            </a:lvl1pPr>
            <a:lvl2pPr>
              <a:buClr>
                <a:srgbClr val="F1B13D"/>
              </a:buClr>
              <a:defRPr>
                <a:solidFill>
                  <a:srgbClr val="0C164C"/>
                </a:solidFill>
              </a:defRPr>
            </a:lvl2pPr>
            <a:lvl3pPr>
              <a:buClr>
                <a:srgbClr val="F1B13D"/>
              </a:buClr>
              <a:defRPr>
                <a:solidFill>
                  <a:srgbClr val="0C164C"/>
                </a:solidFill>
              </a:defRPr>
            </a:lvl3pPr>
            <a:lvl4pPr>
              <a:buClr>
                <a:srgbClr val="F1B13D"/>
              </a:buClr>
              <a:defRPr>
                <a:solidFill>
                  <a:srgbClr val="0C164C"/>
                </a:solidFill>
              </a:defRPr>
            </a:lvl4pPr>
            <a:lvl5pPr>
              <a:buClr>
                <a:srgbClr val="F1B13D"/>
              </a:buClr>
              <a:defRPr>
                <a:solidFill>
                  <a:srgbClr val="0C16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F48B9626-2B54-DE45-93CE-BEC25056B14C}"/>
              </a:ext>
            </a:extLst>
          </p:cNvPr>
          <p:cNvSpPr>
            <a:spLocks noGrp="1"/>
          </p:cNvSpPr>
          <p:nvPr>
            <p:ph type="pic" sz="quarter" idx="15" hasCustomPrompt="1"/>
          </p:nvPr>
        </p:nvSpPr>
        <p:spPr>
          <a:xfrm>
            <a:off x="5556612" y="1713995"/>
            <a:ext cx="6270625" cy="2486832"/>
          </a:xfrm>
          <a:prstGeom prst="rect">
            <a:avLst/>
          </a:prstGeom>
        </p:spPr>
        <p:txBody>
          <a:bodyPr/>
          <a:lstStyle>
            <a:lvl1pPr marL="285750" marR="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Photo of main topic. Use Hi Res photos. If your photo has poor pixilation replace with a vector graphic from the web (copyright free).</a:t>
            </a:r>
          </a:p>
          <a:p>
            <a:endParaRPr lang="en-US" dirty="0"/>
          </a:p>
        </p:txBody>
      </p:sp>
      <p:sp>
        <p:nvSpPr>
          <p:cNvPr id="11" name="Picture Placeholder 4">
            <a:extLst>
              <a:ext uri="{FF2B5EF4-FFF2-40B4-BE49-F238E27FC236}">
                <a16:creationId xmlns:a16="http://schemas.microsoft.com/office/drawing/2014/main" id="{08E92139-47C0-4B43-B3D7-BC14A0D49C39}"/>
              </a:ext>
            </a:extLst>
          </p:cNvPr>
          <p:cNvSpPr>
            <a:spLocks noGrp="1"/>
          </p:cNvSpPr>
          <p:nvPr>
            <p:ph type="pic" sz="quarter" idx="16" hasCustomPrompt="1"/>
          </p:nvPr>
        </p:nvSpPr>
        <p:spPr>
          <a:xfrm>
            <a:off x="5554239" y="4461801"/>
            <a:ext cx="1926091" cy="1990725"/>
          </a:xfrm>
          <a:prstGeom prst="rect">
            <a:avLst/>
          </a:prstGeom>
        </p:spPr>
        <p:txBody>
          <a:bodyPr/>
          <a:lstStyle/>
          <a:p>
            <a:r>
              <a:rPr lang="en-US" dirty="0"/>
              <a:t>Supporting photo</a:t>
            </a:r>
          </a:p>
        </p:txBody>
      </p:sp>
      <p:sp>
        <p:nvSpPr>
          <p:cNvPr id="12" name="Picture Placeholder 4">
            <a:extLst>
              <a:ext uri="{FF2B5EF4-FFF2-40B4-BE49-F238E27FC236}">
                <a16:creationId xmlns:a16="http://schemas.microsoft.com/office/drawing/2014/main" id="{E4917F6F-E822-A141-B099-20A4309705A1}"/>
              </a:ext>
            </a:extLst>
          </p:cNvPr>
          <p:cNvSpPr>
            <a:spLocks noGrp="1"/>
          </p:cNvSpPr>
          <p:nvPr>
            <p:ph type="pic" sz="quarter" idx="17" hasCustomPrompt="1"/>
          </p:nvPr>
        </p:nvSpPr>
        <p:spPr>
          <a:xfrm>
            <a:off x="9901146" y="4461801"/>
            <a:ext cx="1926091" cy="1990725"/>
          </a:xfrm>
          <a:prstGeom prst="rect">
            <a:avLst/>
          </a:prstGeom>
        </p:spPr>
        <p:txBody>
          <a:bodyPr/>
          <a:lstStyle>
            <a:lvl1pPr marL="57150" marR="0" indent="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None/>
              <a:tabLst/>
              <a:defRPr/>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Supporting photo</a:t>
            </a:r>
          </a:p>
        </p:txBody>
      </p:sp>
      <p:sp>
        <p:nvSpPr>
          <p:cNvPr id="13" name="Picture Placeholder 4">
            <a:extLst>
              <a:ext uri="{FF2B5EF4-FFF2-40B4-BE49-F238E27FC236}">
                <a16:creationId xmlns:a16="http://schemas.microsoft.com/office/drawing/2014/main" id="{F07A84CA-398E-8A48-8949-B6FD90A51210}"/>
              </a:ext>
            </a:extLst>
          </p:cNvPr>
          <p:cNvSpPr>
            <a:spLocks noGrp="1"/>
          </p:cNvSpPr>
          <p:nvPr>
            <p:ph type="pic" sz="quarter" idx="18" hasCustomPrompt="1"/>
          </p:nvPr>
        </p:nvSpPr>
        <p:spPr>
          <a:xfrm>
            <a:off x="7727692" y="4461801"/>
            <a:ext cx="1926091" cy="1990725"/>
          </a:xfrm>
          <a:prstGeom prst="rect">
            <a:avLst/>
          </a:prstGeom>
        </p:spPr>
        <p:txBody>
          <a:bodyPr/>
          <a:lstStyle>
            <a:lvl1pPr marL="57150" marR="0" indent="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None/>
              <a:tabLst/>
              <a:defRPr/>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Supporting photo</a:t>
            </a:r>
          </a:p>
        </p:txBody>
      </p:sp>
    </p:spTree>
    <p:extLst>
      <p:ext uri="{BB962C8B-B14F-4D97-AF65-F5344CB8AC3E}">
        <p14:creationId xmlns:p14="http://schemas.microsoft.com/office/powerpoint/2010/main" val="1202635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rt and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A2B080-668F-C146-820A-5CB42299C43B}"/>
              </a:ext>
            </a:extLst>
          </p:cNvPr>
          <p:cNvSpPr/>
          <p:nvPr userDrawn="1"/>
        </p:nvSpPr>
        <p:spPr>
          <a:xfrm>
            <a:off x="5057101" y="-33051"/>
            <a:ext cx="7146547" cy="6924102"/>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BFCC7FD6-650D-9A49-9EFB-62623F7732B0}"/>
              </a:ext>
            </a:extLst>
          </p:cNvPr>
          <p:cNvSpPr>
            <a:spLocks noGrp="1"/>
          </p:cNvSpPr>
          <p:nvPr>
            <p:ph type="title" hasCustomPrompt="1"/>
          </p:nvPr>
        </p:nvSpPr>
        <p:spPr>
          <a:xfrm>
            <a:off x="282495" y="278853"/>
            <a:ext cx="4499893" cy="459447"/>
          </a:xfrm>
          <a:prstGeom prst="rect">
            <a:avLst/>
          </a:prstGeom>
        </p:spPr>
        <p:txBody>
          <a:bodyPr lIns="0" anchor="t" anchorCtr="0"/>
          <a:lstStyle>
            <a:lvl1pPr>
              <a:lnSpc>
                <a:spcPct val="100000"/>
              </a:lnSpc>
              <a:defRPr sz="2800" b="1" i="0">
                <a:solidFill>
                  <a:srgbClr val="0C164C"/>
                </a:solidFill>
                <a:effectLst/>
                <a:latin typeface="Arial" panose="020B0604020202020204" pitchFamily="34" charset="0"/>
                <a:cs typeface="Arial" panose="020B0604020202020204" pitchFamily="34" charset="0"/>
              </a:defRPr>
            </a:lvl1pPr>
          </a:lstStyle>
          <a:p>
            <a:r>
              <a:rPr lang="en-US" dirty="0"/>
              <a:t>ARIAL BOLD 28 PTS. </a:t>
            </a:r>
          </a:p>
        </p:txBody>
      </p:sp>
      <p:sp>
        <p:nvSpPr>
          <p:cNvPr id="11" name="Text Placeholder 11">
            <a:extLst>
              <a:ext uri="{FF2B5EF4-FFF2-40B4-BE49-F238E27FC236}">
                <a16:creationId xmlns:a16="http://schemas.microsoft.com/office/drawing/2014/main" id="{F0017017-AF8E-6449-AB56-9B266309FBF0}"/>
              </a:ext>
            </a:extLst>
          </p:cNvPr>
          <p:cNvSpPr>
            <a:spLocks noGrp="1"/>
          </p:cNvSpPr>
          <p:nvPr>
            <p:ph type="body" sz="quarter" idx="13" hasCustomPrompt="1"/>
          </p:nvPr>
        </p:nvSpPr>
        <p:spPr>
          <a:xfrm>
            <a:off x="282494" y="792417"/>
            <a:ext cx="4499893" cy="649033"/>
          </a:xfrm>
          <a:prstGeom prst="rect">
            <a:avLst/>
          </a:prstGeom>
        </p:spPr>
        <p:txBody>
          <a:bodyPr lIns="0">
            <a:noAutofit/>
          </a:bodyPr>
          <a:lstStyle>
            <a:lvl1pPr marL="0" indent="0">
              <a:lnSpc>
                <a:spcPts val="2200"/>
              </a:lnSpc>
              <a:buNone/>
              <a:tabLst/>
              <a:defRPr sz="2000" b="0">
                <a:solidFill>
                  <a:srgbClr val="0C164C"/>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7" name="Slide Number Placeholder 7">
            <a:extLst>
              <a:ext uri="{FF2B5EF4-FFF2-40B4-BE49-F238E27FC236}">
                <a16:creationId xmlns:a16="http://schemas.microsoft.com/office/drawing/2014/main" id="{4726D3FD-6056-A44A-811F-337C31E59E58}"/>
              </a:ext>
            </a:extLst>
          </p:cNvPr>
          <p:cNvSpPr txBox="1">
            <a:spLocks/>
          </p:cNvSpPr>
          <p:nvPr userDrawn="1"/>
        </p:nvSpPr>
        <p:spPr>
          <a:xfrm>
            <a:off x="11768164"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3" name="SmartArt Placeholder 2">
            <a:extLst>
              <a:ext uri="{FF2B5EF4-FFF2-40B4-BE49-F238E27FC236}">
                <a16:creationId xmlns:a16="http://schemas.microsoft.com/office/drawing/2014/main" id="{B07D1653-B4EA-8B48-B819-333BD9A91353}"/>
              </a:ext>
            </a:extLst>
          </p:cNvPr>
          <p:cNvSpPr>
            <a:spLocks noGrp="1"/>
          </p:cNvSpPr>
          <p:nvPr>
            <p:ph type="dgm" sz="quarter" idx="15" hasCustomPrompt="1"/>
          </p:nvPr>
        </p:nvSpPr>
        <p:spPr>
          <a:xfrm>
            <a:off x="657562" y="1732637"/>
            <a:ext cx="3749756" cy="4249609"/>
          </a:xfrm>
          <a:prstGeom prst="rect">
            <a:avLst/>
          </a:prstGeom>
        </p:spPr>
        <p:txBody>
          <a:bodyPr/>
          <a:lstStyle>
            <a:lvl1pPr>
              <a:buClr>
                <a:srgbClr val="F1B13D"/>
              </a:buClr>
              <a:defRPr sz="2000">
                <a:solidFill>
                  <a:srgbClr val="0C164C"/>
                </a:solidFill>
              </a:defRPr>
            </a:lvl1pPr>
          </a:lstStyle>
          <a:p>
            <a:r>
              <a:rPr lang="en-US" dirty="0"/>
              <a:t>Smart Art Graphic to highlight points in the graph</a:t>
            </a:r>
          </a:p>
        </p:txBody>
      </p:sp>
      <p:sp>
        <p:nvSpPr>
          <p:cNvPr id="5" name="Chart Placeholder 4">
            <a:extLst>
              <a:ext uri="{FF2B5EF4-FFF2-40B4-BE49-F238E27FC236}">
                <a16:creationId xmlns:a16="http://schemas.microsoft.com/office/drawing/2014/main" id="{C17E41B5-BA41-CC44-8292-3055649C80EB}"/>
              </a:ext>
            </a:extLst>
          </p:cNvPr>
          <p:cNvSpPr>
            <a:spLocks noGrp="1"/>
          </p:cNvSpPr>
          <p:nvPr>
            <p:ph type="chart" sz="quarter" idx="16" hasCustomPrompt="1"/>
          </p:nvPr>
        </p:nvSpPr>
        <p:spPr>
          <a:xfrm>
            <a:off x="5626126" y="569118"/>
            <a:ext cx="6142038" cy="5719763"/>
          </a:xfrm>
          <a:prstGeom prst="rect">
            <a:avLst/>
          </a:prstGeom>
        </p:spPr>
        <p:txBody>
          <a:bodyPr/>
          <a:lstStyle>
            <a:lvl1pPr>
              <a:defRPr>
                <a:solidFill>
                  <a:schemeClr val="bg1"/>
                </a:solidFill>
              </a:defRPr>
            </a:lvl1pPr>
          </a:lstStyle>
          <a:p>
            <a:r>
              <a:rPr lang="en-US" dirty="0"/>
              <a:t>Chart with White text and harmonious colors</a:t>
            </a:r>
          </a:p>
        </p:txBody>
      </p:sp>
    </p:spTree>
    <p:extLst>
      <p:ext uri="{BB962C8B-B14F-4D97-AF65-F5344CB8AC3E}">
        <p14:creationId xmlns:p14="http://schemas.microsoft.com/office/powerpoint/2010/main" val="2007940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dia/Infographic">
    <p:spTree>
      <p:nvGrpSpPr>
        <p:cNvPr id="1" name=""/>
        <p:cNvGrpSpPr/>
        <p:nvPr/>
      </p:nvGrpSpPr>
      <p:grpSpPr>
        <a:xfrm>
          <a:off x="0" y="0"/>
          <a:ext cx="0" cy="0"/>
          <a:chOff x="0" y="0"/>
          <a:chExt cx="0" cy="0"/>
        </a:xfrm>
      </p:grpSpPr>
      <p:sp>
        <p:nvSpPr>
          <p:cNvPr id="10" name="Content Placeholder 10">
            <a:extLst>
              <a:ext uri="{FF2B5EF4-FFF2-40B4-BE49-F238E27FC236}">
                <a16:creationId xmlns:a16="http://schemas.microsoft.com/office/drawing/2014/main" id="{5A4D026C-53EF-B040-B5AA-AF9A1CEE658B}"/>
              </a:ext>
            </a:extLst>
          </p:cNvPr>
          <p:cNvSpPr>
            <a:spLocks noGrp="1"/>
          </p:cNvSpPr>
          <p:nvPr>
            <p:ph idx="1" hasCustomPrompt="1"/>
          </p:nvPr>
        </p:nvSpPr>
        <p:spPr bwMode="auto">
          <a:xfrm>
            <a:off x="-16799" y="6130138"/>
            <a:ext cx="12217347" cy="594798"/>
          </a:xfrm>
          <a:prstGeom prst="rect">
            <a:avLst/>
          </a:prstGeom>
          <a:solidFill>
            <a:srgbClr val="0C164C"/>
          </a:solidFill>
          <a:ln w="9525">
            <a:noFill/>
            <a:miter lim="800000"/>
            <a:headEnd/>
            <a:tailEnd/>
          </a:ln>
        </p:spPr>
        <p:txBody>
          <a:bodyPr lIns="274320" rIns="274320" bIns="91440" rtlCol="0" anchor="ctr">
            <a:prstTxWarp prst="textNoShape">
              <a:avLst/>
            </a:prstTxWarp>
            <a:normAutofit/>
          </a:bodyPr>
          <a:lstStyle/>
          <a:p>
            <a:pPr marL="57150" indent="0" algn="ctr">
              <a:buNone/>
            </a:pPr>
            <a:r>
              <a:rPr lang="en-US" sz="1800" dirty="0">
                <a:solidFill>
                  <a:schemeClr val="bg1"/>
                </a:solidFill>
                <a:latin typeface="Arial" panose="020B0604020202020204" pitchFamily="34" charset="0"/>
                <a:ea typeface="Calibri" charset="0"/>
                <a:cs typeface="Arial" panose="020B0604020202020204" pitchFamily="34" charset="0"/>
              </a:rPr>
              <a:t>Subtitle Details</a:t>
            </a:r>
          </a:p>
        </p:txBody>
      </p:sp>
      <p:sp>
        <p:nvSpPr>
          <p:cNvPr id="25" name="Rectangle 24">
            <a:extLst>
              <a:ext uri="{FF2B5EF4-FFF2-40B4-BE49-F238E27FC236}">
                <a16:creationId xmlns:a16="http://schemas.microsoft.com/office/drawing/2014/main" id="{4C2A3CB6-03C3-A343-A362-242F6221A27E}"/>
              </a:ext>
            </a:extLst>
          </p:cNvPr>
          <p:cNvSpPr/>
          <p:nvPr userDrawn="1"/>
        </p:nvSpPr>
        <p:spPr>
          <a:xfrm>
            <a:off x="-29472" y="-16829"/>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26" name="Title 9">
            <a:extLst>
              <a:ext uri="{FF2B5EF4-FFF2-40B4-BE49-F238E27FC236}">
                <a16:creationId xmlns:a16="http://schemas.microsoft.com/office/drawing/2014/main" id="{CBAF36F7-D7AF-AF4D-95C1-8BF77BE9FD97}"/>
              </a:ext>
            </a:extLst>
          </p:cNvPr>
          <p:cNvSpPr>
            <a:spLocks noGrp="1"/>
          </p:cNvSpPr>
          <p:nvPr>
            <p:ph type="title" hasCustomPrompt="1"/>
          </p:nvPr>
        </p:nvSpPr>
        <p:spPr>
          <a:xfrm>
            <a:off x="282495" y="278853"/>
            <a:ext cx="11544744"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
        <p:nvSpPr>
          <p:cNvPr id="27" name="Text Placeholder 11">
            <a:extLst>
              <a:ext uri="{FF2B5EF4-FFF2-40B4-BE49-F238E27FC236}">
                <a16:creationId xmlns:a16="http://schemas.microsoft.com/office/drawing/2014/main" id="{0A8D22F2-0793-274C-BD30-B897C9AFB623}"/>
              </a:ext>
            </a:extLst>
          </p:cNvPr>
          <p:cNvSpPr>
            <a:spLocks noGrp="1"/>
          </p:cNvSpPr>
          <p:nvPr>
            <p:ph type="body" sz="quarter" idx="13" hasCustomPrompt="1"/>
          </p:nvPr>
        </p:nvSpPr>
        <p:spPr>
          <a:xfrm>
            <a:off x="282494" y="792417"/>
            <a:ext cx="11544743"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6" name="Slide Number Placeholder 7">
            <a:extLst>
              <a:ext uri="{FF2B5EF4-FFF2-40B4-BE49-F238E27FC236}">
                <a16:creationId xmlns:a16="http://schemas.microsoft.com/office/drawing/2014/main" id="{88FED4A0-990F-A242-A99A-FC7C2EA6DBA3}"/>
              </a:ext>
            </a:extLst>
          </p:cNvPr>
          <p:cNvSpPr txBox="1">
            <a:spLocks/>
          </p:cNvSpPr>
          <p:nvPr userDrawn="1"/>
        </p:nvSpPr>
        <p:spPr>
          <a:xfrm>
            <a:off x="11768164" y="6351773"/>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3" name="Media Placeholder 2">
            <a:extLst>
              <a:ext uri="{FF2B5EF4-FFF2-40B4-BE49-F238E27FC236}">
                <a16:creationId xmlns:a16="http://schemas.microsoft.com/office/drawing/2014/main" id="{E617F082-4706-3A48-BFE8-38F8F66CEBE3}"/>
              </a:ext>
            </a:extLst>
          </p:cNvPr>
          <p:cNvSpPr>
            <a:spLocks noGrp="1"/>
          </p:cNvSpPr>
          <p:nvPr>
            <p:ph type="media" sz="quarter" idx="14" hasCustomPrompt="1"/>
          </p:nvPr>
        </p:nvSpPr>
        <p:spPr>
          <a:xfrm>
            <a:off x="702469" y="1683286"/>
            <a:ext cx="10787062" cy="4076851"/>
          </a:xfrm>
          <a:prstGeom prst="rect">
            <a:avLst/>
          </a:prstGeom>
        </p:spPr>
        <p:txBody>
          <a:bodyPr/>
          <a:lstStyle/>
          <a:p>
            <a:r>
              <a:rPr lang="en-US" dirty="0"/>
              <a:t>Media or custom made infographic or chart</a:t>
            </a:r>
          </a:p>
        </p:txBody>
      </p:sp>
    </p:spTree>
    <p:extLst>
      <p:ext uri="{BB962C8B-B14F-4D97-AF65-F5344CB8AC3E}">
        <p14:creationId xmlns:p14="http://schemas.microsoft.com/office/powerpoint/2010/main" val="2116627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and pictures">
    <p:spTree>
      <p:nvGrpSpPr>
        <p:cNvPr id="1" name=""/>
        <p:cNvGrpSpPr/>
        <p:nvPr/>
      </p:nvGrpSpPr>
      <p:grpSpPr>
        <a:xfrm>
          <a:off x="0" y="0"/>
          <a:ext cx="0" cy="0"/>
          <a:chOff x="0" y="0"/>
          <a:chExt cx="0" cy="0"/>
        </a:xfrm>
      </p:grpSpPr>
      <p:sp>
        <p:nvSpPr>
          <p:cNvPr id="10" name="Content Placeholder 10">
            <a:extLst>
              <a:ext uri="{FF2B5EF4-FFF2-40B4-BE49-F238E27FC236}">
                <a16:creationId xmlns:a16="http://schemas.microsoft.com/office/drawing/2014/main" id="{5A4D026C-53EF-B040-B5AA-AF9A1CEE658B}"/>
              </a:ext>
            </a:extLst>
          </p:cNvPr>
          <p:cNvSpPr>
            <a:spLocks noGrp="1"/>
          </p:cNvSpPr>
          <p:nvPr>
            <p:ph idx="1" hasCustomPrompt="1"/>
          </p:nvPr>
        </p:nvSpPr>
        <p:spPr bwMode="auto">
          <a:xfrm>
            <a:off x="-16799" y="6130138"/>
            <a:ext cx="12217347" cy="594798"/>
          </a:xfrm>
          <a:prstGeom prst="rect">
            <a:avLst/>
          </a:prstGeom>
          <a:solidFill>
            <a:srgbClr val="0C164C"/>
          </a:solidFill>
          <a:ln w="9525">
            <a:noFill/>
            <a:miter lim="800000"/>
            <a:headEnd/>
            <a:tailEnd/>
          </a:ln>
        </p:spPr>
        <p:txBody>
          <a:bodyPr lIns="274320" rIns="274320" bIns="91440" rtlCol="0" anchor="ctr">
            <a:prstTxWarp prst="textNoShape">
              <a:avLst/>
            </a:prstTxWarp>
            <a:normAutofit/>
          </a:bodyPr>
          <a:lstStyle/>
          <a:p>
            <a:pPr marL="57150" indent="0" algn="ctr">
              <a:buNone/>
            </a:pPr>
            <a:r>
              <a:rPr lang="en-US" sz="1800" dirty="0">
                <a:solidFill>
                  <a:schemeClr val="bg1"/>
                </a:solidFill>
                <a:latin typeface="Arial" panose="020B0604020202020204" pitchFamily="34" charset="0"/>
                <a:ea typeface="Calibri" charset="0"/>
                <a:cs typeface="Arial" panose="020B0604020202020204" pitchFamily="34" charset="0"/>
              </a:rPr>
              <a:t>Arial Regular, 20 Pts. Each Word Capitalized - Supporting Idea Behind The Table</a:t>
            </a:r>
          </a:p>
        </p:txBody>
      </p:sp>
      <p:sp>
        <p:nvSpPr>
          <p:cNvPr id="25" name="Rectangle 24">
            <a:extLst>
              <a:ext uri="{FF2B5EF4-FFF2-40B4-BE49-F238E27FC236}">
                <a16:creationId xmlns:a16="http://schemas.microsoft.com/office/drawing/2014/main" id="{4C2A3CB6-03C3-A343-A362-242F6221A27E}"/>
              </a:ext>
            </a:extLst>
          </p:cNvPr>
          <p:cNvSpPr/>
          <p:nvPr userDrawn="1"/>
        </p:nvSpPr>
        <p:spPr>
          <a:xfrm>
            <a:off x="-29473" y="-10802"/>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26" name="Title 9">
            <a:extLst>
              <a:ext uri="{FF2B5EF4-FFF2-40B4-BE49-F238E27FC236}">
                <a16:creationId xmlns:a16="http://schemas.microsoft.com/office/drawing/2014/main" id="{CBAF36F7-D7AF-AF4D-95C1-8BF77BE9FD97}"/>
              </a:ext>
            </a:extLst>
          </p:cNvPr>
          <p:cNvSpPr>
            <a:spLocks noGrp="1"/>
          </p:cNvSpPr>
          <p:nvPr>
            <p:ph type="title" hasCustomPrompt="1"/>
          </p:nvPr>
        </p:nvSpPr>
        <p:spPr>
          <a:xfrm>
            <a:off x="282495" y="278853"/>
            <a:ext cx="11544744"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
        <p:nvSpPr>
          <p:cNvPr id="27" name="Text Placeholder 11">
            <a:extLst>
              <a:ext uri="{FF2B5EF4-FFF2-40B4-BE49-F238E27FC236}">
                <a16:creationId xmlns:a16="http://schemas.microsoft.com/office/drawing/2014/main" id="{0A8D22F2-0793-274C-BD30-B897C9AFB623}"/>
              </a:ext>
            </a:extLst>
          </p:cNvPr>
          <p:cNvSpPr>
            <a:spLocks noGrp="1"/>
          </p:cNvSpPr>
          <p:nvPr>
            <p:ph type="body" sz="quarter" idx="13" hasCustomPrompt="1"/>
          </p:nvPr>
        </p:nvSpPr>
        <p:spPr>
          <a:xfrm>
            <a:off x="282494" y="792417"/>
            <a:ext cx="11544743"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6" name="Slide Number Placeholder 7">
            <a:extLst>
              <a:ext uri="{FF2B5EF4-FFF2-40B4-BE49-F238E27FC236}">
                <a16:creationId xmlns:a16="http://schemas.microsoft.com/office/drawing/2014/main" id="{88FED4A0-990F-A242-A99A-FC7C2EA6DBA3}"/>
              </a:ext>
            </a:extLst>
          </p:cNvPr>
          <p:cNvSpPr txBox="1">
            <a:spLocks/>
          </p:cNvSpPr>
          <p:nvPr userDrawn="1"/>
        </p:nvSpPr>
        <p:spPr>
          <a:xfrm>
            <a:off x="11768164" y="6351773"/>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5" name="Table Placeholder 4">
            <a:extLst>
              <a:ext uri="{FF2B5EF4-FFF2-40B4-BE49-F238E27FC236}">
                <a16:creationId xmlns:a16="http://schemas.microsoft.com/office/drawing/2014/main" id="{11040002-8FFF-8E48-86BF-A9F6A0473C3E}"/>
              </a:ext>
            </a:extLst>
          </p:cNvPr>
          <p:cNvSpPr>
            <a:spLocks noGrp="1"/>
          </p:cNvSpPr>
          <p:nvPr>
            <p:ph type="tbl" sz="quarter" idx="14" hasCustomPrompt="1"/>
          </p:nvPr>
        </p:nvSpPr>
        <p:spPr>
          <a:xfrm>
            <a:off x="282494" y="1572707"/>
            <a:ext cx="4860925" cy="4340225"/>
          </a:xfrm>
          <a:prstGeom prst="rect">
            <a:avLst/>
          </a:prstGeom>
        </p:spPr>
        <p:txBody>
          <a:bodyPr/>
          <a:lstStyle>
            <a:lvl1pPr>
              <a:defRPr>
                <a:solidFill>
                  <a:srgbClr val="F1B13D"/>
                </a:solidFill>
              </a:defRPr>
            </a:lvl1pPr>
          </a:lstStyle>
          <a:p>
            <a:r>
              <a:rPr lang="en-US" dirty="0"/>
              <a:t>Data Table </a:t>
            </a:r>
          </a:p>
          <a:p>
            <a:r>
              <a:rPr lang="en-US" dirty="0"/>
              <a:t>Title Row: Orange 45% transparent background and white text</a:t>
            </a:r>
          </a:p>
          <a:p>
            <a:r>
              <a:rPr lang="en-US" dirty="0"/>
              <a:t>68% Transparent orange background for data cells with 100% color fill text.</a:t>
            </a:r>
          </a:p>
        </p:txBody>
      </p:sp>
      <p:sp>
        <p:nvSpPr>
          <p:cNvPr id="20" name="Picture Placeholder 14">
            <a:extLst>
              <a:ext uri="{FF2B5EF4-FFF2-40B4-BE49-F238E27FC236}">
                <a16:creationId xmlns:a16="http://schemas.microsoft.com/office/drawing/2014/main" id="{49C6301A-3D9A-794A-BFC1-3C08D3B57102}"/>
              </a:ext>
            </a:extLst>
          </p:cNvPr>
          <p:cNvSpPr>
            <a:spLocks noGrp="1"/>
          </p:cNvSpPr>
          <p:nvPr>
            <p:ph type="pic" sz="quarter" idx="15" hasCustomPrompt="1"/>
          </p:nvPr>
        </p:nvSpPr>
        <p:spPr>
          <a:xfrm>
            <a:off x="8848725" y="1572707"/>
            <a:ext cx="2970213" cy="4340225"/>
          </a:xfrm>
          <a:prstGeom prst="rect">
            <a:avLst/>
          </a:prstGeom>
        </p:spPr>
        <p:txBody>
          <a:bodyPr/>
          <a:lstStyle>
            <a:lvl1pPr marL="285750" marR="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Photograph supporting table. Use Hi Res photos. If your photo has poor pixilation replace with a vector graphic from the web (copyright free).</a:t>
            </a:r>
          </a:p>
          <a:p>
            <a:endParaRPr lang="en-US" dirty="0"/>
          </a:p>
        </p:txBody>
      </p:sp>
      <p:sp>
        <p:nvSpPr>
          <p:cNvPr id="21" name="Picture Placeholder 14">
            <a:extLst>
              <a:ext uri="{FF2B5EF4-FFF2-40B4-BE49-F238E27FC236}">
                <a16:creationId xmlns:a16="http://schemas.microsoft.com/office/drawing/2014/main" id="{F82B61DA-4B22-864B-988F-10A108A7A05A}"/>
              </a:ext>
            </a:extLst>
          </p:cNvPr>
          <p:cNvSpPr>
            <a:spLocks noGrp="1"/>
          </p:cNvSpPr>
          <p:nvPr>
            <p:ph type="pic" sz="quarter" idx="16" hasCustomPrompt="1"/>
          </p:nvPr>
        </p:nvSpPr>
        <p:spPr>
          <a:xfrm>
            <a:off x="5463683" y="3827470"/>
            <a:ext cx="3072504" cy="2087554"/>
          </a:xfrm>
          <a:prstGeom prst="rect">
            <a:avLst/>
          </a:prstGeom>
        </p:spPr>
        <p:txBody>
          <a:bodyPr/>
          <a:lstStyle>
            <a:lvl1pPr marL="285750" marR="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sz="1800"/>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Use Hi Res photos. If your photo has poor pixilation replace with a vector graphic from the web (copyright free).</a:t>
            </a:r>
          </a:p>
        </p:txBody>
      </p:sp>
      <p:sp>
        <p:nvSpPr>
          <p:cNvPr id="18" name="Text Placeholder 17">
            <a:extLst>
              <a:ext uri="{FF2B5EF4-FFF2-40B4-BE49-F238E27FC236}">
                <a16:creationId xmlns:a16="http://schemas.microsoft.com/office/drawing/2014/main" id="{109F5D6E-6FC1-F743-A41B-6048833864AE}"/>
              </a:ext>
            </a:extLst>
          </p:cNvPr>
          <p:cNvSpPr>
            <a:spLocks noGrp="1"/>
          </p:cNvSpPr>
          <p:nvPr>
            <p:ph type="body" sz="quarter" idx="17" hasCustomPrompt="1"/>
          </p:nvPr>
        </p:nvSpPr>
        <p:spPr>
          <a:xfrm>
            <a:off x="5463482" y="1573213"/>
            <a:ext cx="3072505" cy="2071687"/>
          </a:xfrm>
          <a:prstGeom prst="rect">
            <a:avLst/>
          </a:prstGeom>
        </p:spPr>
        <p:txBody>
          <a:bodyPr/>
          <a:lstStyle>
            <a:lvl1pPr marL="57150" indent="0">
              <a:buFontTx/>
              <a:buNone/>
              <a:defRPr sz="1800" b="1">
                <a:solidFill>
                  <a:srgbClr val="00B0F0"/>
                </a:solidFill>
              </a:defRPr>
            </a:lvl1pPr>
            <a:lvl2pPr marL="342900" indent="0">
              <a:buFontTx/>
              <a:buNone/>
              <a:defRPr b="1">
                <a:solidFill>
                  <a:srgbClr val="00B0F0"/>
                </a:solidFill>
              </a:defRPr>
            </a:lvl2pPr>
            <a:lvl3pPr marL="628650" indent="0">
              <a:buFontTx/>
              <a:buNone/>
              <a:defRPr b="1">
                <a:solidFill>
                  <a:srgbClr val="00B0F0"/>
                </a:solidFill>
              </a:defRPr>
            </a:lvl3pPr>
            <a:lvl4pPr marL="857250" indent="0">
              <a:buFontTx/>
              <a:buNone/>
              <a:defRPr b="1">
                <a:solidFill>
                  <a:srgbClr val="00B0F0"/>
                </a:solidFill>
              </a:defRPr>
            </a:lvl4pPr>
            <a:lvl5pPr marL="1085850" indent="0">
              <a:buFontTx/>
              <a:buNone/>
              <a:defRPr b="1">
                <a:solidFill>
                  <a:srgbClr val="00B0F0"/>
                </a:solidFill>
              </a:defRPr>
            </a:lvl5pPr>
          </a:lstStyle>
          <a:p>
            <a:pPr lvl="0"/>
            <a:r>
              <a:rPr lang="en-US" dirty="0"/>
              <a:t>TITLE</a:t>
            </a:r>
            <a:br>
              <a:rPr lang="en-US" dirty="0"/>
            </a:br>
            <a:r>
              <a:rPr lang="en-US" dirty="0"/>
              <a:t>Text describing table and supporting photos</a:t>
            </a:r>
          </a:p>
        </p:txBody>
      </p:sp>
    </p:spTree>
    <p:extLst>
      <p:ext uri="{BB962C8B-B14F-4D97-AF65-F5344CB8AC3E}">
        <p14:creationId xmlns:p14="http://schemas.microsoft.com/office/powerpoint/2010/main" val="3438447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s &amp; Bulle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933493-C6F8-9948-9399-C59686E5047E}"/>
              </a:ext>
            </a:extLst>
          </p:cNvPr>
          <p:cNvSpPr/>
          <p:nvPr userDrawn="1"/>
        </p:nvSpPr>
        <p:spPr>
          <a:xfrm>
            <a:off x="-29472" y="-16829"/>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11" name="Text Placeholder 11">
            <a:extLst>
              <a:ext uri="{FF2B5EF4-FFF2-40B4-BE49-F238E27FC236}">
                <a16:creationId xmlns:a16="http://schemas.microsoft.com/office/drawing/2014/main" id="{E3CDBEB6-76B9-C64D-9EB4-F439BCF9764A}"/>
              </a:ext>
            </a:extLst>
          </p:cNvPr>
          <p:cNvSpPr>
            <a:spLocks noGrp="1"/>
          </p:cNvSpPr>
          <p:nvPr>
            <p:ph type="body" sz="quarter" idx="13" hasCustomPrompt="1"/>
          </p:nvPr>
        </p:nvSpPr>
        <p:spPr>
          <a:xfrm>
            <a:off x="282494" y="792417"/>
            <a:ext cx="11544743"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12" name="Slide Number Placeholder 7">
            <a:extLst>
              <a:ext uri="{FF2B5EF4-FFF2-40B4-BE49-F238E27FC236}">
                <a16:creationId xmlns:a16="http://schemas.microsoft.com/office/drawing/2014/main" id="{B33F0D27-63F1-8F49-AFA1-1254E25FC40F}"/>
              </a:ext>
            </a:extLst>
          </p:cNvPr>
          <p:cNvSpPr txBox="1">
            <a:spLocks/>
          </p:cNvSpPr>
          <p:nvPr userDrawn="1"/>
        </p:nvSpPr>
        <p:spPr>
          <a:xfrm>
            <a:off x="11768164"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rgbClr val="0C164C"/>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C164C"/>
              </a:solidFill>
              <a:effectLst/>
              <a:uLnTx/>
              <a:uFillTx/>
              <a:latin typeface="Calibri" panose="020F0502020204030204" pitchFamily="34" charset="0"/>
              <a:ea typeface="+mn-ea"/>
              <a:cs typeface="Calibri" panose="020F0502020204030204" pitchFamily="34" charset="0"/>
            </a:endParaRPr>
          </a:p>
        </p:txBody>
      </p:sp>
      <p:sp>
        <p:nvSpPr>
          <p:cNvPr id="14" name="Rounded Rectangle 13">
            <a:extLst>
              <a:ext uri="{FF2B5EF4-FFF2-40B4-BE49-F238E27FC236}">
                <a16:creationId xmlns:a16="http://schemas.microsoft.com/office/drawing/2014/main" id="{9FB42D49-6DDC-F14D-808D-C79B75738EE5}"/>
              </a:ext>
            </a:extLst>
          </p:cNvPr>
          <p:cNvSpPr/>
          <p:nvPr userDrawn="1"/>
        </p:nvSpPr>
        <p:spPr bwMode="auto">
          <a:xfrm>
            <a:off x="4211275" y="1516352"/>
            <a:ext cx="3793218" cy="5075274"/>
          </a:xfrm>
          <a:prstGeom prst="roundRect">
            <a:avLst>
              <a:gd name="adj" fmla="val 3212"/>
            </a:avLst>
          </a:prstGeom>
          <a:solidFill>
            <a:srgbClr val="F1B13D">
              <a:alpha val="35000"/>
            </a:srgb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5" name="Rounded Rectangle 14">
            <a:extLst>
              <a:ext uri="{FF2B5EF4-FFF2-40B4-BE49-F238E27FC236}">
                <a16:creationId xmlns:a16="http://schemas.microsoft.com/office/drawing/2014/main" id="{EC676F65-C25F-5A4B-B66D-1468F2E81CF0}"/>
              </a:ext>
            </a:extLst>
          </p:cNvPr>
          <p:cNvSpPr/>
          <p:nvPr userDrawn="1"/>
        </p:nvSpPr>
        <p:spPr bwMode="auto">
          <a:xfrm>
            <a:off x="8190903" y="1516352"/>
            <a:ext cx="3793218" cy="5075274"/>
          </a:xfrm>
          <a:prstGeom prst="roundRect">
            <a:avLst>
              <a:gd name="adj" fmla="val 3212"/>
            </a:avLst>
          </a:prstGeom>
          <a:solidFill>
            <a:srgbClr val="F1B13D">
              <a:alpha val="35000"/>
            </a:srgb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6" name="Rounded Rectangle 15">
            <a:extLst>
              <a:ext uri="{FF2B5EF4-FFF2-40B4-BE49-F238E27FC236}">
                <a16:creationId xmlns:a16="http://schemas.microsoft.com/office/drawing/2014/main" id="{6A0C9363-F5FF-794B-9F12-3A3DE117CD3C}"/>
              </a:ext>
            </a:extLst>
          </p:cNvPr>
          <p:cNvSpPr/>
          <p:nvPr userDrawn="1"/>
        </p:nvSpPr>
        <p:spPr bwMode="auto">
          <a:xfrm>
            <a:off x="231647" y="1516352"/>
            <a:ext cx="3793218" cy="5075274"/>
          </a:xfrm>
          <a:prstGeom prst="roundRect">
            <a:avLst>
              <a:gd name="adj" fmla="val 3212"/>
            </a:avLst>
          </a:prstGeom>
          <a:solidFill>
            <a:srgbClr val="F1B13D">
              <a:alpha val="35000"/>
            </a:srgbClr>
          </a:soli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Picture Placeholder 2">
            <a:extLst>
              <a:ext uri="{FF2B5EF4-FFF2-40B4-BE49-F238E27FC236}">
                <a16:creationId xmlns:a16="http://schemas.microsoft.com/office/drawing/2014/main" id="{BA4FA4E9-04D7-1A4C-8BFE-03BC5A93F7EB}"/>
              </a:ext>
            </a:extLst>
          </p:cNvPr>
          <p:cNvSpPr>
            <a:spLocks noGrp="1"/>
          </p:cNvSpPr>
          <p:nvPr>
            <p:ph type="pic" sz="quarter" idx="14" hasCustomPrompt="1"/>
          </p:nvPr>
        </p:nvSpPr>
        <p:spPr>
          <a:xfrm>
            <a:off x="398675" y="1694924"/>
            <a:ext cx="3459162" cy="3790950"/>
          </a:xfrm>
          <a:prstGeom prst="rect">
            <a:avLst/>
          </a:prstGeom>
        </p:spPr>
        <p:txBody>
          <a:bodyPr/>
          <a:lstStyle>
            <a:lvl1pPr marL="57150" marR="0" indent="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None/>
              <a:tabLst/>
              <a:defRPr/>
            </a:lvl1pPr>
          </a:lstStyle>
          <a:p>
            <a:pPr marL="285750" marR="0" lvl="0" indent="-228600" algn="l" defTabSz="914400" rtl="0" eaLnBrk="1" fontAlgn="auto" latinLnBrk="0" hangingPunct="1">
              <a:lnSpc>
                <a:spcPct val="100000"/>
              </a:lnSpc>
              <a:spcBef>
                <a:spcPts val="1800"/>
              </a:spcBef>
              <a:spcAft>
                <a:spcPts val="0"/>
              </a:spcAft>
              <a:buClr>
                <a:schemeClr val="accent1">
                  <a:lumMod val="75000"/>
                </a:schemeClr>
              </a:buClr>
              <a:buSzPct val="90000"/>
              <a:buFont typeface="Wingdings" charset="2"/>
              <a:buChar char="§"/>
              <a:tabLst/>
              <a:defRPr/>
            </a:pPr>
            <a:r>
              <a:rPr lang="en-US" dirty="0"/>
              <a:t>Hi Res data photo. If your photo has poor pixilation replace with a vector graphic from the web (copyright free).</a:t>
            </a:r>
          </a:p>
        </p:txBody>
      </p:sp>
      <p:sp>
        <p:nvSpPr>
          <p:cNvPr id="17" name="Picture Placeholder 2">
            <a:extLst>
              <a:ext uri="{FF2B5EF4-FFF2-40B4-BE49-F238E27FC236}">
                <a16:creationId xmlns:a16="http://schemas.microsoft.com/office/drawing/2014/main" id="{F9905DFA-E2BF-6149-8D71-CB1637ABBD35}"/>
              </a:ext>
            </a:extLst>
          </p:cNvPr>
          <p:cNvSpPr>
            <a:spLocks noGrp="1"/>
          </p:cNvSpPr>
          <p:nvPr>
            <p:ph type="pic" sz="quarter" idx="15" hasCustomPrompt="1"/>
          </p:nvPr>
        </p:nvSpPr>
        <p:spPr>
          <a:xfrm>
            <a:off x="4376606" y="1694924"/>
            <a:ext cx="3459162" cy="3790950"/>
          </a:xfrm>
          <a:prstGeom prst="rect">
            <a:avLst/>
          </a:prstGeom>
        </p:spPr>
        <p:txBody>
          <a:bodyPr/>
          <a:lstStyle/>
          <a:p>
            <a:r>
              <a:rPr lang="en-US" dirty="0"/>
              <a:t>Hi Res data photo. If your photo has poor pixilation replace with a vector graphic from the web (copyright free</a:t>
            </a:r>
          </a:p>
        </p:txBody>
      </p:sp>
      <p:sp>
        <p:nvSpPr>
          <p:cNvPr id="18" name="Picture Placeholder 2">
            <a:extLst>
              <a:ext uri="{FF2B5EF4-FFF2-40B4-BE49-F238E27FC236}">
                <a16:creationId xmlns:a16="http://schemas.microsoft.com/office/drawing/2014/main" id="{57E65D2E-6131-2C49-A41D-E3CB288E5794}"/>
              </a:ext>
            </a:extLst>
          </p:cNvPr>
          <p:cNvSpPr>
            <a:spLocks noGrp="1"/>
          </p:cNvSpPr>
          <p:nvPr>
            <p:ph type="pic" sz="quarter" idx="16" hasCustomPrompt="1"/>
          </p:nvPr>
        </p:nvSpPr>
        <p:spPr>
          <a:xfrm>
            <a:off x="8372010" y="1694924"/>
            <a:ext cx="3459162" cy="3790950"/>
          </a:xfrm>
          <a:prstGeom prst="rect">
            <a:avLst/>
          </a:prstGeom>
        </p:spPr>
        <p:txBody>
          <a:bodyPr/>
          <a:lstStyle/>
          <a:p>
            <a:r>
              <a:rPr lang="en-US" dirty="0"/>
              <a:t>Hi Res data photo. If your photo has poor pixilation replace with a vector graphic from the web (copyright free</a:t>
            </a:r>
          </a:p>
        </p:txBody>
      </p:sp>
      <p:sp>
        <p:nvSpPr>
          <p:cNvPr id="7" name="Text Placeholder 6">
            <a:extLst>
              <a:ext uri="{FF2B5EF4-FFF2-40B4-BE49-F238E27FC236}">
                <a16:creationId xmlns:a16="http://schemas.microsoft.com/office/drawing/2014/main" id="{4720E840-2775-D24A-8275-1743306C34B9}"/>
              </a:ext>
            </a:extLst>
          </p:cNvPr>
          <p:cNvSpPr>
            <a:spLocks noGrp="1"/>
          </p:cNvSpPr>
          <p:nvPr>
            <p:ph type="body" sz="quarter" idx="17"/>
          </p:nvPr>
        </p:nvSpPr>
        <p:spPr>
          <a:xfrm>
            <a:off x="398675" y="5664446"/>
            <a:ext cx="3459162" cy="742704"/>
          </a:xfrm>
          <a:prstGeom prst="rect">
            <a:avLst/>
          </a:prstGeom>
        </p:spPr>
        <p:txBody>
          <a:bodyPr/>
          <a:lstStyle>
            <a:lvl1pPr>
              <a:buClr>
                <a:srgbClr val="0C164C"/>
              </a:buClr>
              <a:defRPr sz="1200">
                <a:solidFill>
                  <a:srgbClr val="00B0F0"/>
                </a:solidFill>
              </a:defRPr>
            </a:lvl1pPr>
            <a:lvl2pPr>
              <a:buClr>
                <a:srgbClr val="0C164C"/>
              </a:buClr>
              <a:defRPr sz="1200">
                <a:solidFill>
                  <a:srgbClr val="00B0F0"/>
                </a:solidFill>
              </a:defRPr>
            </a:lvl2pPr>
            <a:lvl3pPr>
              <a:buClr>
                <a:srgbClr val="0C164C"/>
              </a:buClr>
              <a:defRPr sz="1200">
                <a:solidFill>
                  <a:srgbClr val="00B0F0"/>
                </a:solidFill>
              </a:defRPr>
            </a:lvl3pPr>
            <a:lvl4pPr>
              <a:buClr>
                <a:srgbClr val="0C164C"/>
              </a:buClr>
              <a:defRPr sz="1200">
                <a:solidFill>
                  <a:srgbClr val="00B0F0"/>
                </a:solidFill>
              </a:defRPr>
            </a:lvl4pPr>
            <a:lvl5pPr>
              <a:buClr>
                <a:srgbClr val="0C164C"/>
              </a:buClr>
              <a:defRPr sz="1200">
                <a:solidFill>
                  <a:srgbClr val="00B0F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6">
            <a:extLst>
              <a:ext uri="{FF2B5EF4-FFF2-40B4-BE49-F238E27FC236}">
                <a16:creationId xmlns:a16="http://schemas.microsoft.com/office/drawing/2014/main" id="{A26449B8-7688-DD4A-8FF8-C35916A98CB0}"/>
              </a:ext>
            </a:extLst>
          </p:cNvPr>
          <p:cNvSpPr>
            <a:spLocks noGrp="1"/>
          </p:cNvSpPr>
          <p:nvPr>
            <p:ph type="body" sz="quarter" idx="18"/>
          </p:nvPr>
        </p:nvSpPr>
        <p:spPr>
          <a:xfrm>
            <a:off x="4405516" y="5664446"/>
            <a:ext cx="3459162" cy="742704"/>
          </a:xfrm>
          <a:prstGeom prst="rect">
            <a:avLst/>
          </a:prstGeom>
        </p:spPr>
        <p:txBody>
          <a:bodyPr/>
          <a:lstStyle>
            <a:lvl1pPr>
              <a:buClr>
                <a:srgbClr val="0C164C"/>
              </a:buClr>
              <a:defRPr sz="1200">
                <a:solidFill>
                  <a:srgbClr val="00B0F0"/>
                </a:solidFill>
              </a:defRPr>
            </a:lvl1pPr>
            <a:lvl2pPr>
              <a:buClr>
                <a:srgbClr val="0C164C"/>
              </a:buClr>
              <a:defRPr sz="1200">
                <a:solidFill>
                  <a:srgbClr val="00B0F0"/>
                </a:solidFill>
              </a:defRPr>
            </a:lvl2pPr>
            <a:lvl3pPr>
              <a:buClr>
                <a:srgbClr val="0C164C"/>
              </a:buClr>
              <a:defRPr sz="1200">
                <a:solidFill>
                  <a:srgbClr val="00B0F0"/>
                </a:solidFill>
              </a:defRPr>
            </a:lvl3pPr>
            <a:lvl4pPr>
              <a:buClr>
                <a:srgbClr val="0C164C"/>
              </a:buClr>
              <a:defRPr sz="1200">
                <a:solidFill>
                  <a:srgbClr val="00B0F0"/>
                </a:solidFill>
              </a:defRPr>
            </a:lvl4pPr>
            <a:lvl5pPr>
              <a:buClr>
                <a:srgbClr val="0C164C"/>
              </a:buClr>
              <a:defRPr sz="1200">
                <a:solidFill>
                  <a:srgbClr val="00B0F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6">
            <a:extLst>
              <a:ext uri="{FF2B5EF4-FFF2-40B4-BE49-F238E27FC236}">
                <a16:creationId xmlns:a16="http://schemas.microsoft.com/office/drawing/2014/main" id="{14EE353C-F510-6A45-A325-47A653EB4CE2}"/>
              </a:ext>
            </a:extLst>
          </p:cNvPr>
          <p:cNvSpPr>
            <a:spLocks noGrp="1"/>
          </p:cNvSpPr>
          <p:nvPr>
            <p:ph type="body" sz="quarter" idx="19"/>
          </p:nvPr>
        </p:nvSpPr>
        <p:spPr>
          <a:xfrm>
            <a:off x="8395096" y="5664446"/>
            <a:ext cx="3459162" cy="742704"/>
          </a:xfrm>
          <a:prstGeom prst="rect">
            <a:avLst/>
          </a:prstGeom>
        </p:spPr>
        <p:txBody>
          <a:bodyPr/>
          <a:lstStyle>
            <a:lvl1pPr>
              <a:buClr>
                <a:srgbClr val="0C164C"/>
              </a:buClr>
              <a:defRPr sz="1200">
                <a:solidFill>
                  <a:srgbClr val="00B0F0"/>
                </a:solidFill>
              </a:defRPr>
            </a:lvl1pPr>
            <a:lvl2pPr>
              <a:buClr>
                <a:srgbClr val="0C164C"/>
              </a:buClr>
              <a:defRPr sz="1200">
                <a:solidFill>
                  <a:srgbClr val="00B0F0"/>
                </a:solidFill>
              </a:defRPr>
            </a:lvl2pPr>
            <a:lvl3pPr>
              <a:buClr>
                <a:srgbClr val="0C164C"/>
              </a:buClr>
              <a:defRPr sz="1200">
                <a:solidFill>
                  <a:srgbClr val="00B0F0"/>
                </a:solidFill>
              </a:defRPr>
            </a:lvl3pPr>
            <a:lvl4pPr>
              <a:buClr>
                <a:srgbClr val="0C164C"/>
              </a:buClr>
              <a:defRPr sz="1200">
                <a:solidFill>
                  <a:srgbClr val="00B0F0"/>
                </a:solidFill>
              </a:defRPr>
            </a:lvl4pPr>
            <a:lvl5pPr>
              <a:buClr>
                <a:srgbClr val="0C164C"/>
              </a:buClr>
              <a:defRPr sz="1200">
                <a:solidFill>
                  <a:srgbClr val="00B0F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9">
            <a:extLst>
              <a:ext uri="{FF2B5EF4-FFF2-40B4-BE49-F238E27FC236}">
                <a16:creationId xmlns:a16="http://schemas.microsoft.com/office/drawing/2014/main" id="{A16368BF-4999-C445-B649-55ACB94CB4E1}"/>
              </a:ext>
            </a:extLst>
          </p:cNvPr>
          <p:cNvSpPr>
            <a:spLocks noGrp="1"/>
          </p:cNvSpPr>
          <p:nvPr>
            <p:ph type="title" hasCustomPrompt="1"/>
          </p:nvPr>
        </p:nvSpPr>
        <p:spPr>
          <a:xfrm>
            <a:off x="282495" y="278853"/>
            <a:ext cx="11544744"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Tree>
    <p:extLst>
      <p:ext uri="{BB962C8B-B14F-4D97-AF65-F5344CB8AC3E}">
        <p14:creationId xmlns:p14="http://schemas.microsoft.com/office/powerpoint/2010/main" val="1657328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8B9626-2B54-DE45-93CE-BEC25056B14C}"/>
              </a:ext>
            </a:extLst>
          </p:cNvPr>
          <p:cNvSpPr>
            <a:spLocks noGrp="1"/>
          </p:cNvSpPr>
          <p:nvPr>
            <p:ph type="pic" sz="quarter" idx="15" hasCustomPrompt="1"/>
          </p:nvPr>
        </p:nvSpPr>
        <p:spPr>
          <a:xfrm>
            <a:off x="0" y="1315602"/>
            <a:ext cx="12192000" cy="5542398"/>
          </a:xfrm>
          <a:prstGeom prst="rect">
            <a:avLst/>
          </a:prstGeom>
        </p:spPr>
        <p:txBody>
          <a:bodyPr/>
          <a:lstStyle/>
          <a:p>
            <a:r>
              <a:rPr lang="en-US" dirty="0"/>
              <a:t>Hi Res data photo. If your photo has poor pixilation replace with a vector graphic from the web (copyright free)</a:t>
            </a:r>
          </a:p>
        </p:txBody>
      </p:sp>
      <p:sp>
        <p:nvSpPr>
          <p:cNvPr id="8" name="Rectangle 7">
            <a:extLst>
              <a:ext uri="{FF2B5EF4-FFF2-40B4-BE49-F238E27FC236}">
                <a16:creationId xmlns:a16="http://schemas.microsoft.com/office/drawing/2014/main" id="{E06B6620-FA77-AC4C-82EB-6A38B4C4A9C4}"/>
              </a:ext>
            </a:extLst>
          </p:cNvPr>
          <p:cNvSpPr/>
          <p:nvPr userDrawn="1"/>
        </p:nvSpPr>
        <p:spPr>
          <a:xfrm>
            <a:off x="-29472" y="-16829"/>
            <a:ext cx="12242694" cy="1332431"/>
          </a:xfrm>
          <a:prstGeom prst="rect">
            <a:avLst/>
          </a:prstGeom>
          <a:solidFill>
            <a:srgbClr val="0C164C"/>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b="1" dirty="0">
              <a:latin typeface="Arial" panose="020B0604020202020204" pitchFamily="34" charset="0"/>
              <a:cs typeface="Arial" panose="020B0604020202020204" pitchFamily="34" charset="0"/>
            </a:endParaRPr>
          </a:p>
        </p:txBody>
      </p:sp>
      <p:sp>
        <p:nvSpPr>
          <p:cNvPr id="14" name="Slide Number Placeholder 7">
            <a:extLst>
              <a:ext uri="{FF2B5EF4-FFF2-40B4-BE49-F238E27FC236}">
                <a16:creationId xmlns:a16="http://schemas.microsoft.com/office/drawing/2014/main" id="{6F2BED73-2471-CD4C-A86C-C7FDC7C10F57}"/>
              </a:ext>
            </a:extLst>
          </p:cNvPr>
          <p:cNvSpPr txBox="1">
            <a:spLocks/>
          </p:cNvSpPr>
          <p:nvPr userDrawn="1"/>
        </p:nvSpPr>
        <p:spPr>
          <a:xfrm>
            <a:off x="11768164"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15" name="Title 9">
            <a:extLst>
              <a:ext uri="{FF2B5EF4-FFF2-40B4-BE49-F238E27FC236}">
                <a16:creationId xmlns:a16="http://schemas.microsoft.com/office/drawing/2014/main" id="{E58145C1-A6A2-6340-A66E-E6EBD7C8E3CE}"/>
              </a:ext>
            </a:extLst>
          </p:cNvPr>
          <p:cNvSpPr>
            <a:spLocks noGrp="1"/>
          </p:cNvSpPr>
          <p:nvPr>
            <p:ph type="title" hasCustomPrompt="1"/>
          </p:nvPr>
        </p:nvSpPr>
        <p:spPr>
          <a:xfrm>
            <a:off x="282495" y="278853"/>
            <a:ext cx="11544744" cy="459447"/>
          </a:xfrm>
          <a:prstGeom prst="rect">
            <a:avLst/>
          </a:prstGeom>
        </p:spPr>
        <p:txBody>
          <a:bodyPr lIns="0" anchor="t" anchorCtr="0"/>
          <a:lstStyle>
            <a:lvl1pPr>
              <a:lnSpc>
                <a:spcPct val="100000"/>
              </a:lnSpc>
              <a:defRPr sz="2800" b="1" i="0">
                <a:solidFill>
                  <a:schemeClr val="bg1"/>
                </a:solidFill>
                <a:effectLst/>
                <a:latin typeface="Arial" panose="020B0604020202020204" pitchFamily="34" charset="0"/>
                <a:cs typeface="Arial" panose="020B0604020202020204" pitchFamily="34" charset="0"/>
              </a:defRPr>
            </a:lvl1pPr>
          </a:lstStyle>
          <a:p>
            <a:r>
              <a:rPr lang="en-US" dirty="0"/>
              <a:t>ARIAL BOLD 28 PTS. ALL CAPS</a:t>
            </a:r>
          </a:p>
        </p:txBody>
      </p:sp>
      <p:sp>
        <p:nvSpPr>
          <p:cNvPr id="16" name="Text Placeholder 11">
            <a:extLst>
              <a:ext uri="{FF2B5EF4-FFF2-40B4-BE49-F238E27FC236}">
                <a16:creationId xmlns:a16="http://schemas.microsoft.com/office/drawing/2014/main" id="{55823211-D734-3048-A037-8A9FFDE66B42}"/>
              </a:ext>
            </a:extLst>
          </p:cNvPr>
          <p:cNvSpPr>
            <a:spLocks noGrp="1"/>
          </p:cNvSpPr>
          <p:nvPr>
            <p:ph type="body" sz="quarter" idx="13" hasCustomPrompt="1"/>
          </p:nvPr>
        </p:nvSpPr>
        <p:spPr>
          <a:xfrm>
            <a:off x="282494" y="792417"/>
            <a:ext cx="11544743" cy="262211"/>
          </a:xfrm>
          <a:prstGeom prst="rect">
            <a:avLst/>
          </a:prstGeom>
        </p:spPr>
        <p:txBody>
          <a:bodyPr lIns="0">
            <a:noAutofit/>
          </a:bodyPr>
          <a:lstStyle>
            <a:lvl1pPr marL="0" indent="0">
              <a:lnSpc>
                <a:spcPts val="2200"/>
              </a:lnSpc>
              <a:buNone/>
              <a:tabLst/>
              <a:defRPr sz="2000" b="0">
                <a:solidFill>
                  <a:schemeClr val="bg1"/>
                </a:solidFill>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r>
              <a:rPr lang="en-US" dirty="0"/>
              <a:t>Arial Regular 20 pts. Each Word Capitalized</a:t>
            </a:r>
          </a:p>
        </p:txBody>
      </p:sp>
      <p:sp>
        <p:nvSpPr>
          <p:cNvPr id="6" name="Slide Number Placeholder 7">
            <a:extLst>
              <a:ext uri="{FF2B5EF4-FFF2-40B4-BE49-F238E27FC236}">
                <a16:creationId xmlns:a16="http://schemas.microsoft.com/office/drawing/2014/main" id="{8649EBD8-64A1-CA4E-B615-42A89F1936B4}"/>
              </a:ext>
            </a:extLst>
          </p:cNvPr>
          <p:cNvSpPr txBox="1">
            <a:spLocks/>
          </p:cNvSpPr>
          <p:nvPr userDrawn="1"/>
        </p:nvSpPr>
        <p:spPr>
          <a:xfrm>
            <a:off x="11720475" y="6452526"/>
            <a:ext cx="423836" cy="454747"/>
          </a:xfrm>
          <a:prstGeom prst="rect">
            <a:avLst/>
          </a:prstGeom>
        </p:spPr>
        <p:txBody>
          <a:bodyPr rIns="4572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rgbClr val="0C164C"/>
                </a:solidFill>
                <a:effectLst/>
                <a:uLnTx/>
                <a:uFillTx/>
                <a:latin typeface="Calibri" panose="020F0502020204030204" pitchFamily="34" charset="0"/>
                <a:ea typeface="+mn-ea"/>
                <a:cs typeface="Calibri" panose="020F050202020403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C164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042359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C16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2C3377-2151-7047-B063-0E954A8E49BA}"/>
              </a:ext>
            </a:extLst>
          </p:cNvPr>
          <p:cNvPicPr>
            <a:picLocks noChangeAspect="1"/>
          </p:cNvPicPr>
          <p:nvPr userDrawn="1"/>
        </p:nvPicPr>
        <p:blipFill rotWithShape="1">
          <a:blip r:embed="rId2"/>
          <a:srcRect b="48617"/>
          <a:stretch/>
        </p:blipFill>
        <p:spPr>
          <a:xfrm>
            <a:off x="4259108" y="2457956"/>
            <a:ext cx="3657600" cy="1879375"/>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0" r:id="rId1"/>
    <p:sldLayoutId id="2147483711" r:id="rId2"/>
    <p:sldLayoutId id="2147483729" r:id="rId3"/>
    <p:sldLayoutId id="2147483724" r:id="rId4"/>
    <p:sldLayoutId id="2147483726" r:id="rId5"/>
    <p:sldLayoutId id="2147483730" r:id="rId6"/>
    <p:sldLayoutId id="2147483727" r:id="rId7"/>
    <p:sldLayoutId id="2147483731" r:id="rId8"/>
    <p:sldLayoutId id="2147483723" r:id="rId9"/>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dvidshub.net/news/139108/building-bridges-combat-engineers-take-gap"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chuckbag.blogspot.com/2010/10/great-chemical-unknown.html" TargetMode="External"/><Relationship Id="rId3" Type="http://schemas.openxmlformats.org/officeDocument/2006/relationships/image" Target="../media/image7.jpg"/><Relationship Id="rId7"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en.wikipedia.org/wiki/Theobromine" TargetMode="External"/><Relationship Id="rId5" Type="http://schemas.openxmlformats.org/officeDocument/2006/relationships/image" Target="../media/image8.png"/><Relationship Id="rId10" Type="http://schemas.openxmlformats.org/officeDocument/2006/relationships/hyperlink" Target="https://chemistry.stackexchange.com/questions/59404/how-can-fes2-be-the-formula-of-iron-sulphide-and-cac2-be-the-formula-of-calcium/59406" TargetMode="External"/><Relationship Id="rId4" Type="http://schemas.openxmlformats.org/officeDocument/2006/relationships/hyperlink" Target="http://elketeaches.wordpress.com/2012/11/26/minecraft-periodic-table/" TargetMode="Externa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hyperlink" Target="http://www.thebluediamondgallery.com/handwriting/s/security.html" TargetMode="External"/><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directcommercesystems.blogspot.com/2010_04_01_archive.html" TargetMode="External"/><Relationship Id="rId5" Type="http://schemas.openxmlformats.org/officeDocument/2006/relationships/image" Target="../media/image12.jpg"/><Relationship Id="rId4" Type="http://schemas.openxmlformats.org/officeDocument/2006/relationships/hyperlink" Target="http://hackclarify.blogspot.com/2012/03/know-if-link-is-secure-or-not.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2012books.lardbucket.org/books/beginning-chemistry/s08-chemical-reactions-and-equatio.html" TargetMode="External"/><Relationship Id="rId5" Type="http://schemas.openxmlformats.org/officeDocument/2006/relationships/image" Target="../media/image15.jpg"/><Relationship Id="rId4" Type="http://schemas.openxmlformats.org/officeDocument/2006/relationships/hyperlink" Target="https://www.scitecheuropa.eu/chemicals-industry/9504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commons.wikimedia.org/wiki/File:Expedition_36_flight_engineer_Chris_Cassidy.jp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21236C9A-7CF6-0745-BB87-6EDC4E2CAC82}"/>
              </a:ext>
            </a:extLst>
          </p:cNvPr>
          <p:cNvSpPr txBox="1">
            <a:spLocks/>
          </p:cNvSpPr>
          <p:nvPr/>
        </p:nvSpPr>
        <p:spPr>
          <a:xfrm>
            <a:off x="8113058" y="3640568"/>
            <a:ext cx="3278508" cy="397500"/>
          </a:xfrm>
          <a:prstGeom prst="rect">
            <a:avLst/>
          </a:prstGeom>
        </p:spPr>
        <p:txBody>
          <a:bodyPr vert="horz" lIns="0" tIns="91440" rIns="0" rtlCol="0" anchor="ctr" anchorCtr="0">
            <a:noAutofit/>
          </a:bodyPr>
          <a:lstStyle/>
          <a:p>
            <a:pPr lvl="0" algn="r">
              <a:lnSpc>
                <a:spcPct val="80000"/>
              </a:lnSpc>
            </a:pPr>
            <a:endParaRPr lang="en-US" sz="1600" dirty="0">
              <a:cs typeface="Calibri"/>
            </a:endParaRPr>
          </a:p>
        </p:txBody>
      </p:sp>
      <p:sp>
        <p:nvSpPr>
          <p:cNvPr id="6" name="Title 5">
            <a:extLst>
              <a:ext uri="{FF2B5EF4-FFF2-40B4-BE49-F238E27FC236}">
                <a16:creationId xmlns:a16="http://schemas.microsoft.com/office/drawing/2014/main" id="{35F25EDF-E5BD-3F48-ABD6-C96311F4DBDD}"/>
              </a:ext>
            </a:extLst>
          </p:cNvPr>
          <p:cNvSpPr>
            <a:spLocks noGrp="1"/>
          </p:cNvSpPr>
          <p:nvPr>
            <p:ph type="title"/>
          </p:nvPr>
        </p:nvSpPr>
        <p:spPr/>
        <p:txBody>
          <a:bodyPr/>
          <a:lstStyle/>
          <a:p>
            <a:r>
              <a:rPr lang="en-US" dirty="0"/>
              <a:t>ARIAL BOLD 28 PTS. ALL CAPS</a:t>
            </a:r>
          </a:p>
        </p:txBody>
      </p:sp>
      <p:sp>
        <p:nvSpPr>
          <p:cNvPr id="7" name="Text Placeholder 6">
            <a:extLst>
              <a:ext uri="{FF2B5EF4-FFF2-40B4-BE49-F238E27FC236}">
                <a16:creationId xmlns:a16="http://schemas.microsoft.com/office/drawing/2014/main" id="{BEDA4165-3494-C944-9679-4B471A312F20}"/>
              </a:ext>
            </a:extLst>
          </p:cNvPr>
          <p:cNvSpPr>
            <a:spLocks noGrp="1"/>
          </p:cNvSpPr>
          <p:nvPr>
            <p:ph type="body" sz="quarter" idx="13"/>
          </p:nvPr>
        </p:nvSpPr>
        <p:spPr/>
        <p:txBody>
          <a:bodyPr/>
          <a:lstStyle/>
          <a:p>
            <a:r>
              <a:rPr lang="en-US" dirty="0"/>
              <a:t>Arial Regular 20 pts. Each Word Capitalized</a:t>
            </a:r>
          </a:p>
        </p:txBody>
      </p:sp>
      <p:sp>
        <p:nvSpPr>
          <p:cNvPr id="9" name="Text Placeholder 8">
            <a:extLst>
              <a:ext uri="{FF2B5EF4-FFF2-40B4-BE49-F238E27FC236}">
                <a16:creationId xmlns:a16="http://schemas.microsoft.com/office/drawing/2014/main" id="{DB3959A1-3E8D-544E-B579-8FA19E9ABEB6}"/>
              </a:ext>
            </a:extLst>
          </p:cNvPr>
          <p:cNvSpPr>
            <a:spLocks noGrp="1"/>
          </p:cNvSpPr>
          <p:nvPr>
            <p:ph type="body" sz="quarter" idx="14"/>
          </p:nvPr>
        </p:nvSpPr>
        <p:spPr/>
        <p:txBody>
          <a:bodyPr/>
          <a:lstStyle/>
          <a:p>
            <a:endParaRPr lang="en-US"/>
          </a:p>
        </p:txBody>
      </p:sp>
      <p:sp>
        <p:nvSpPr>
          <p:cNvPr id="13" name="Text Placeholder 12">
            <a:extLst>
              <a:ext uri="{FF2B5EF4-FFF2-40B4-BE49-F238E27FC236}">
                <a16:creationId xmlns:a16="http://schemas.microsoft.com/office/drawing/2014/main" id="{175E22CD-7645-524F-B3D2-2F45CE81AF50}"/>
              </a:ext>
            </a:extLst>
          </p:cNvPr>
          <p:cNvSpPr>
            <a:spLocks noGrp="1"/>
          </p:cNvSpPr>
          <p:nvPr>
            <p:ph type="body" sz="quarter" idx="15"/>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3A69B35-2D9A-8E44-9114-F0FA2472435D}"/>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318F3186-475F-5343-AD5C-73B29406BD7D}"/>
              </a:ext>
            </a:extLst>
          </p:cNvPr>
          <p:cNvSpPr>
            <a:spLocks noGrp="1"/>
          </p:cNvSpPr>
          <p:nvPr>
            <p:ph type="body" sz="quarter" idx="13"/>
          </p:nvPr>
        </p:nvSpPr>
        <p:spPr/>
        <p:txBody>
          <a:bodyPr/>
          <a:lstStyle/>
          <a:p>
            <a:endParaRPr lang="en-US"/>
          </a:p>
        </p:txBody>
      </p:sp>
      <p:sp>
        <p:nvSpPr>
          <p:cNvPr id="11" name="Text Placeholder 10">
            <a:extLst>
              <a:ext uri="{FF2B5EF4-FFF2-40B4-BE49-F238E27FC236}">
                <a16:creationId xmlns:a16="http://schemas.microsoft.com/office/drawing/2014/main" id="{B8A86130-DFC5-F744-9572-273809C69E95}"/>
              </a:ext>
            </a:extLst>
          </p:cNvPr>
          <p:cNvSpPr>
            <a:spLocks noGrp="1"/>
          </p:cNvSpPr>
          <p:nvPr>
            <p:ph type="body" sz="quarter" idx="15"/>
          </p:nvPr>
        </p:nvSpPr>
        <p:spPr/>
        <p:txBody>
          <a:bodyPr/>
          <a:lstStyle/>
          <a:p>
            <a:endParaRPr lang="en-US" dirty="0"/>
          </a:p>
        </p:txBody>
      </p:sp>
      <p:pic>
        <p:nvPicPr>
          <p:cNvPr id="17" name="Picture Placeholder 16">
            <a:extLst>
              <a:ext uri="{FF2B5EF4-FFF2-40B4-BE49-F238E27FC236}">
                <a16:creationId xmlns:a16="http://schemas.microsoft.com/office/drawing/2014/main" id="{F0F2A8E6-0EF9-1247-9B17-C16115BCA819}"/>
              </a:ext>
            </a:extLst>
          </p:cNvPr>
          <p:cNvPicPr>
            <a:picLocks noGrp="1" noChangeAspect="1"/>
          </p:cNvPicPr>
          <p:nvPr>
            <p:ph type="pic" sz="quarter" idx="16"/>
          </p:nvPr>
        </p:nvPicPr>
        <p:blipFill>
          <a:blip r:embed="rId2">
            <a:extLst>
              <a:ext uri="{837473B0-CC2E-450A-ABE3-18F120FF3D39}">
                <a1611:picAttrSrcUrl xmlns:a1611="http://schemas.microsoft.com/office/drawing/2016/11/main" r:id="rId3"/>
              </a:ext>
            </a:extLst>
          </a:blip>
          <a:srcRect l="23157" r="23157"/>
          <a:stretch>
            <a:fillRect/>
          </a:stretch>
        </p:blipFill>
        <p:spPr/>
      </p:pic>
    </p:spTree>
    <p:extLst>
      <p:ext uri="{BB962C8B-B14F-4D97-AF65-F5344CB8AC3E}">
        <p14:creationId xmlns:p14="http://schemas.microsoft.com/office/powerpoint/2010/main" val="225128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4CB66-69E3-4845-89FD-53FDE313B075}"/>
              </a:ext>
            </a:extLst>
          </p:cNvPr>
          <p:cNvSpPr>
            <a:spLocks noGrp="1"/>
          </p:cNvSpPr>
          <p:nvPr>
            <p:ph type="title"/>
          </p:nvPr>
        </p:nvSpPr>
        <p:spPr>
          <a:prstGeom prst="rect">
            <a:avLst/>
          </a:prstGeom>
        </p:spPr>
        <p:txBody>
          <a:bodyPr/>
          <a:lstStyle/>
          <a:p>
            <a:r>
              <a:rPr lang="en-US" dirty="0"/>
              <a:t>ARIAL BOLD 28 PTS. ALL CAPS</a:t>
            </a:r>
          </a:p>
        </p:txBody>
      </p:sp>
      <p:sp>
        <p:nvSpPr>
          <p:cNvPr id="6" name="Text Placeholder 5">
            <a:extLst>
              <a:ext uri="{FF2B5EF4-FFF2-40B4-BE49-F238E27FC236}">
                <a16:creationId xmlns:a16="http://schemas.microsoft.com/office/drawing/2014/main" id="{3F49AC5A-7012-094B-9009-C0BA9CE2404D}"/>
              </a:ext>
            </a:extLst>
          </p:cNvPr>
          <p:cNvSpPr>
            <a:spLocks noGrp="1"/>
          </p:cNvSpPr>
          <p:nvPr>
            <p:ph type="body" sz="quarter" idx="13"/>
          </p:nvPr>
        </p:nvSpPr>
        <p:spPr/>
        <p:txBody>
          <a:bodyPr/>
          <a:lstStyle/>
          <a:p>
            <a:r>
              <a:rPr lang="en-US" dirty="0"/>
              <a:t>Arial Regular 20 pts. Each Word Capitalized</a:t>
            </a:r>
          </a:p>
        </p:txBody>
      </p:sp>
      <p:sp>
        <p:nvSpPr>
          <p:cNvPr id="2" name="Text Placeholder 1">
            <a:extLst>
              <a:ext uri="{FF2B5EF4-FFF2-40B4-BE49-F238E27FC236}">
                <a16:creationId xmlns:a16="http://schemas.microsoft.com/office/drawing/2014/main" id="{5AD0425C-E0B1-0949-B4AD-9327CE123EAF}"/>
              </a:ext>
            </a:extLst>
          </p:cNvPr>
          <p:cNvSpPr>
            <a:spLocks noGrp="1"/>
          </p:cNvSpPr>
          <p:nvPr>
            <p:ph type="body" sz="quarter" idx="14"/>
          </p:nvPr>
        </p:nvSpPr>
        <p:spPr/>
        <p:txBody>
          <a:bodyPr/>
          <a:lstStyle/>
          <a:p>
            <a:endParaRPr lang="en-US"/>
          </a:p>
        </p:txBody>
      </p:sp>
      <p:pic>
        <p:nvPicPr>
          <p:cNvPr id="19" name="Picture Placeholder 18">
            <a:extLst>
              <a:ext uri="{FF2B5EF4-FFF2-40B4-BE49-F238E27FC236}">
                <a16:creationId xmlns:a16="http://schemas.microsoft.com/office/drawing/2014/main" id="{3B92B1BE-D341-3844-8962-F1FD02AAD2CF}"/>
              </a:ext>
            </a:extLst>
          </p:cNvPr>
          <p:cNvPicPr>
            <a:picLocks noGrp="1" noChangeAspect="1"/>
          </p:cNvPicPr>
          <p:nvPr>
            <p:ph type="pic" sz="quarter" idx="15"/>
          </p:nvPr>
        </p:nvPicPr>
        <p:blipFill rotWithShape="1">
          <a:blip r:embed="rId3">
            <a:extLst>
              <a:ext uri="{837473B0-CC2E-450A-ABE3-18F120FF3D39}">
                <a1611:picAttrSrcUrl xmlns:a1611="http://schemas.microsoft.com/office/drawing/2016/11/main" r:id="rId4"/>
              </a:ext>
            </a:extLst>
          </a:blip>
          <a:srcRect l="2396" t="-179" r="-753" b="24158"/>
          <a:stretch/>
        </p:blipFill>
        <p:spPr>
          <a:xfrm>
            <a:off x="5556612" y="1713995"/>
            <a:ext cx="6270625" cy="2486832"/>
          </a:xfrm>
        </p:spPr>
      </p:pic>
      <p:pic>
        <p:nvPicPr>
          <p:cNvPr id="23" name="Picture Placeholder 22">
            <a:extLst>
              <a:ext uri="{FF2B5EF4-FFF2-40B4-BE49-F238E27FC236}">
                <a16:creationId xmlns:a16="http://schemas.microsoft.com/office/drawing/2014/main" id="{A24FBB51-6504-B54E-A18A-82E555E42FE2}"/>
              </a:ext>
            </a:extLst>
          </p:cNvPr>
          <p:cNvPicPr>
            <a:picLocks noGrp="1" noChangeAspect="1"/>
          </p:cNvPicPr>
          <p:nvPr>
            <p:ph type="pic" sz="quarter" idx="16"/>
          </p:nvPr>
        </p:nvPicPr>
        <p:blipFill>
          <a:blip r:embed="rId5">
            <a:extLst>
              <a:ext uri="{837473B0-CC2E-450A-ABE3-18F120FF3D39}">
                <a1611:picAttrSrcUrl xmlns:a1611="http://schemas.microsoft.com/office/drawing/2016/11/main" r:id="rId6"/>
              </a:ext>
            </a:extLst>
          </a:blip>
          <a:srcRect l="3086" r="3086"/>
          <a:stretch>
            <a:fillRect/>
          </a:stretch>
        </p:blipFill>
        <p:spPr/>
      </p:pic>
      <p:pic>
        <p:nvPicPr>
          <p:cNvPr id="26" name="Picture Placeholder 25">
            <a:extLst>
              <a:ext uri="{FF2B5EF4-FFF2-40B4-BE49-F238E27FC236}">
                <a16:creationId xmlns:a16="http://schemas.microsoft.com/office/drawing/2014/main" id="{AB73EB30-DA4E-8142-9C9F-BEA604DE3D2D}"/>
              </a:ext>
            </a:extLst>
          </p:cNvPr>
          <p:cNvPicPr>
            <a:picLocks noGrp="1" noChangeAspect="1"/>
          </p:cNvPicPr>
          <p:nvPr>
            <p:ph type="pic" sz="quarter" idx="17"/>
          </p:nvPr>
        </p:nvPicPr>
        <p:blipFill rotWithShape="1">
          <a:blip r:embed="rId7">
            <a:extLst>
              <a:ext uri="{837473B0-CC2E-450A-ABE3-18F120FF3D39}">
                <a1611:picAttrSrcUrl xmlns:a1611="http://schemas.microsoft.com/office/drawing/2016/11/main" r:id="rId8"/>
              </a:ext>
            </a:extLst>
          </a:blip>
          <a:srcRect t="4116" b="1313"/>
          <a:stretch/>
        </p:blipFill>
        <p:spPr>
          <a:xfrm>
            <a:off x="9901146" y="4461801"/>
            <a:ext cx="1926091" cy="1990725"/>
          </a:xfrm>
        </p:spPr>
      </p:pic>
      <p:pic>
        <p:nvPicPr>
          <p:cNvPr id="29" name="Picture Placeholder 28">
            <a:extLst>
              <a:ext uri="{FF2B5EF4-FFF2-40B4-BE49-F238E27FC236}">
                <a16:creationId xmlns:a16="http://schemas.microsoft.com/office/drawing/2014/main" id="{CC1C5290-D707-EC47-8F27-95F670ACF3B9}"/>
              </a:ext>
            </a:extLst>
          </p:cNvPr>
          <p:cNvPicPr>
            <a:picLocks noGrp="1" noChangeAspect="1"/>
          </p:cNvPicPr>
          <p:nvPr>
            <p:ph type="pic" sz="quarter" idx="18"/>
          </p:nvPr>
        </p:nvPicPr>
        <p:blipFill>
          <a:blip r:embed="rId9">
            <a:extLst>
              <a:ext uri="{837473B0-CC2E-450A-ABE3-18F120FF3D39}">
                <a1611:picAttrSrcUrl xmlns:a1611="http://schemas.microsoft.com/office/drawing/2016/11/main" r:id="rId10"/>
              </a:ext>
            </a:extLst>
          </a:blip>
          <a:srcRect t="2" b="2"/>
          <a:stretch>
            <a:fillRect/>
          </a:stretch>
        </p:blipFill>
        <p:spPr/>
      </p:pic>
    </p:spTree>
    <p:extLst>
      <p:ext uri="{BB962C8B-B14F-4D97-AF65-F5344CB8AC3E}">
        <p14:creationId xmlns:p14="http://schemas.microsoft.com/office/powerpoint/2010/main" val="1979707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00173FA-379D-A349-B0BD-F7B1BB4BE0EA}"/>
              </a:ext>
            </a:extLst>
          </p:cNvPr>
          <p:cNvSpPr>
            <a:spLocks noGrp="1"/>
          </p:cNvSpPr>
          <p:nvPr>
            <p:ph type="title"/>
          </p:nvPr>
        </p:nvSpPr>
        <p:spPr/>
        <p:txBody>
          <a:bodyPr/>
          <a:lstStyle/>
          <a:p>
            <a:endParaRPr lang="en-US"/>
          </a:p>
        </p:txBody>
      </p:sp>
      <p:sp>
        <p:nvSpPr>
          <p:cNvPr id="14" name="Text Placeholder 13">
            <a:extLst>
              <a:ext uri="{FF2B5EF4-FFF2-40B4-BE49-F238E27FC236}">
                <a16:creationId xmlns:a16="http://schemas.microsoft.com/office/drawing/2014/main" id="{673C50A2-2105-6343-8E81-4E3B8DEA155C}"/>
              </a:ext>
            </a:extLst>
          </p:cNvPr>
          <p:cNvSpPr>
            <a:spLocks noGrp="1"/>
          </p:cNvSpPr>
          <p:nvPr>
            <p:ph type="body" sz="quarter" idx="13"/>
          </p:nvPr>
        </p:nvSpPr>
        <p:spPr/>
        <p:txBody>
          <a:bodyPr/>
          <a:lstStyle/>
          <a:p>
            <a:endParaRPr lang="en-US" dirty="0"/>
          </a:p>
        </p:txBody>
      </p:sp>
      <p:graphicFrame>
        <p:nvGraphicFramePr>
          <p:cNvPr id="18" name="SmartArt Placeholder 17">
            <a:extLst>
              <a:ext uri="{FF2B5EF4-FFF2-40B4-BE49-F238E27FC236}">
                <a16:creationId xmlns:a16="http://schemas.microsoft.com/office/drawing/2014/main" id="{89F30632-A26F-2F4A-80CD-38CD5E3BA312}"/>
              </a:ext>
            </a:extLst>
          </p:cNvPr>
          <p:cNvGraphicFramePr>
            <a:graphicFrameLocks noGrp="1"/>
          </p:cNvGraphicFramePr>
          <p:nvPr>
            <p:ph type="dgm" sz="quarter" idx="15"/>
            <p:extLst>
              <p:ext uri="{D42A27DB-BD31-4B8C-83A1-F6EECF244321}">
                <p14:modId xmlns:p14="http://schemas.microsoft.com/office/powerpoint/2010/main" val="2063224178"/>
              </p:ext>
            </p:extLst>
          </p:nvPr>
        </p:nvGraphicFramePr>
        <p:xfrm>
          <a:off x="658812" y="1987550"/>
          <a:ext cx="3755023" cy="3892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Chart Placeholder 16">
            <a:extLst>
              <a:ext uri="{FF2B5EF4-FFF2-40B4-BE49-F238E27FC236}">
                <a16:creationId xmlns:a16="http://schemas.microsoft.com/office/drawing/2014/main" id="{6B9D33B5-E382-AA47-9762-A7B9DFBA65E1}"/>
              </a:ext>
            </a:extLst>
          </p:cNvPr>
          <p:cNvGraphicFramePr>
            <a:graphicFrameLocks noGrp="1"/>
          </p:cNvGraphicFramePr>
          <p:nvPr>
            <p:ph type="chart" sz="quarter" idx="16"/>
            <p:extLst>
              <p:ext uri="{D42A27DB-BD31-4B8C-83A1-F6EECF244321}">
                <p14:modId xmlns:p14="http://schemas.microsoft.com/office/powerpoint/2010/main" val="4055415693"/>
              </p:ext>
            </p:extLst>
          </p:nvPr>
        </p:nvGraphicFramePr>
        <p:xfrm>
          <a:off x="5626100" y="568325"/>
          <a:ext cx="6142038" cy="5719763"/>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284712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6AF89BB5-5DEC-1C42-8B39-DD073381002C}"/>
              </a:ext>
            </a:extLst>
          </p:cNvPr>
          <p:cNvSpPr>
            <a:spLocks noGrp="1"/>
          </p:cNvSpPr>
          <p:nvPr>
            <p:ph idx="1"/>
          </p:nvPr>
        </p:nvSpPr>
        <p:spPr/>
        <p:txBody>
          <a:bodyPr>
            <a:normAutofit/>
          </a:bodyPr>
          <a:lstStyle/>
          <a:p>
            <a:pPr marL="57150" indent="0" algn="ctr">
              <a:buNone/>
            </a:pPr>
            <a:r>
              <a:rPr lang="en-US" sz="1800" dirty="0">
                <a:solidFill>
                  <a:schemeClr val="bg1"/>
                </a:solidFill>
                <a:latin typeface="Arial" panose="020B0604020202020204" pitchFamily="34" charset="0"/>
                <a:ea typeface="Calibri" charset="0"/>
                <a:cs typeface="Arial" panose="020B0604020202020204" pitchFamily="34" charset="0"/>
              </a:rPr>
              <a:t>Pull Out Bar – Arial Regular 18 pts. Capitalize Each Word</a:t>
            </a:r>
          </a:p>
        </p:txBody>
      </p:sp>
      <p:sp>
        <p:nvSpPr>
          <p:cNvPr id="2" name="Title 1">
            <a:extLst>
              <a:ext uri="{FF2B5EF4-FFF2-40B4-BE49-F238E27FC236}">
                <a16:creationId xmlns:a16="http://schemas.microsoft.com/office/drawing/2014/main" id="{EDB251AD-47FA-E94E-9154-14F8A9A43839}"/>
              </a:ext>
            </a:extLst>
          </p:cNvPr>
          <p:cNvSpPr>
            <a:spLocks noGrp="1"/>
          </p:cNvSpPr>
          <p:nvPr>
            <p:ph type="title"/>
          </p:nvPr>
        </p:nvSpPr>
        <p:spPr/>
        <p:txBody>
          <a:bodyPr/>
          <a:lstStyle/>
          <a:p>
            <a:r>
              <a:rPr lang="en-US" dirty="0"/>
              <a:t>ARIAL BOLD 28 PTS. ALL CAPS</a:t>
            </a:r>
            <a:br>
              <a:rPr lang="en-US" dirty="0"/>
            </a:br>
            <a:endParaRPr lang="en-US" dirty="0"/>
          </a:p>
        </p:txBody>
      </p:sp>
      <p:sp>
        <p:nvSpPr>
          <p:cNvPr id="36" name="Text Placeholder 5">
            <a:extLst>
              <a:ext uri="{FF2B5EF4-FFF2-40B4-BE49-F238E27FC236}">
                <a16:creationId xmlns:a16="http://schemas.microsoft.com/office/drawing/2014/main" id="{F30C10C3-4E9E-7D43-85C5-1011B11A942B}"/>
              </a:ext>
            </a:extLst>
          </p:cNvPr>
          <p:cNvSpPr>
            <a:spLocks noGrp="1"/>
          </p:cNvSpPr>
          <p:nvPr>
            <p:ph type="body" sz="quarter" idx="13"/>
          </p:nvPr>
        </p:nvSpPr>
        <p:spPr/>
        <p:txBody>
          <a:bodyPr/>
          <a:lstStyle/>
          <a:p>
            <a:r>
              <a:rPr lang="en-US" dirty="0"/>
              <a:t>Arial Regular 20 pts. Each Word Capitalized</a:t>
            </a:r>
          </a:p>
        </p:txBody>
      </p:sp>
      <p:sp>
        <p:nvSpPr>
          <p:cNvPr id="3" name="Media Placeholder 2">
            <a:extLst>
              <a:ext uri="{FF2B5EF4-FFF2-40B4-BE49-F238E27FC236}">
                <a16:creationId xmlns:a16="http://schemas.microsoft.com/office/drawing/2014/main" id="{D4BFFD6A-6B1F-594E-AAB3-FEBDBCD51E74}"/>
              </a:ext>
            </a:extLst>
          </p:cNvPr>
          <p:cNvSpPr>
            <a:spLocks noGrp="1"/>
          </p:cNvSpPr>
          <p:nvPr>
            <p:ph type="media" sz="quarter" idx="14"/>
          </p:nvPr>
        </p:nvSpPr>
        <p:spPr/>
      </p:sp>
      <p:sp>
        <p:nvSpPr>
          <p:cNvPr id="4" name="Rectangle 2">
            <a:extLst>
              <a:ext uri="{FF2B5EF4-FFF2-40B4-BE49-F238E27FC236}">
                <a16:creationId xmlns:a16="http://schemas.microsoft.com/office/drawing/2014/main" id="{64A17B9A-43FB-4FD8-9308-64D3CBFCE42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71053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8B2D815-4093-4C64-A24F-360399B85F8E}"/>
              </a:ext>
            </a:extLst>
          </p:cNvPr>
          <p:cNvSpPr>
            <a:spLocks noGrp="1"/>
          </p:cNvSpPr>
          <p:nvPr>
            <p:ph idx="1"/>
          </p:nvPr>
        </p:nvSpPr>
        <p:spPr bwMode="auto">
          <a:prstGeom prst="rect">
            <a:avLst/>
          </a:prstGeom>
          <a:solidFill>
            <a:srgbClr val="0C164C"/>
          </a:solidFill>
          <a:ln w="9525">
            <a:noFill/>
            <a:miter lim="800000"/>
            <a:headEnd/>
            <a:tailEnd/>
          </a:ln>
        </p:spPr>
        <p:txBody>
          <a:bodyPr lIns="274320" rIns="274320" bIns="91440" rtlCol="0" anchor="ctr">
            <a:prstTxWarp prst="textNoShape">
              <a:avLst/>
            </a:prstTxWarp>
            <a:normAutofit/>
          </a:bodyPr>
          <a:lstStyle/>
          <a:p>
            <a:pPr marL="57150" indent="0" algn="ctr">
              <a:buNone/>
            </a:pPr>
            <a:r>
              <a:rPr lang="en-US" sz="1800" dirty="0">
                <a:solidFill>
                  <a:schemeClr val="bg1"/>
                </a:solidFill>
                <a:latin typeface="Arial" panose="020B0604020202020204" pitchFamily="34" charset="0"/>
                <a:ea typeface="Calibri" charset="0"/>
                <a:cs typeface="Arial" panose="020B0604020202020204" pitchFamily="34" charset="0"/>
              </a:rPr>
              <a:t>Pull Out Bar – Arial Regular 18 pts. Capitalize Each Word</a:t>
            </a:r>
          </a:p>
        </p:txBody>
      </p:sp>
      <p:sp>
        <p:nvSpPr>
          <p:cNvPr id="9" name="Title 2">
            <a:extLst>
              <a:ext uri="{FF2B5EF4-FFF2-40B4-BE49-F238E27FC236}">
                <a16:creationId xmlns:a16="http://schemas.microsoft.com/office/drawing/2014/main" id="{92C87DAE-B826-B142-ACAA-45DAF5C6FE04}"/>
              </a:ext>
            </a:extLst>
          </p:cNvPr>
          <p:cNvSpPr>
            <a:spLocks noGrp="1"/>
          </p:cNvSpPr>
          <p:nvPr>
            <p:ph type="title"/>
          </p:nvPr>
        </p:nvSpPr>
        <p:spPr/>
        <p:txBody>
          <a:bodyPr/>
          <a:lstStyle/>
          <a:p>
            <a:r>
              <a:rPr lang="en-US" dirty="0"/>
              <a:t>ARIAL BOLD 28 PTS. ALL CAPS</a:t>
            </a:r>
          </a:p>
        </p:txBody>
      </p:sp>
      <p:sp>
        <p:nvSpPr>
          <p:cNvPr id="10" name="Text Placeholder 1">
            <a:extLst>
              <a:ext uri="{FF2B5EF4-FFF2-40B4-BE49-F238E27FC236}">
                <a16:creationId xmlns:a16="http://schemas.microsoft.com/office/drawing/2014/main" id="{7DD4C773-D5CC-4142-A2EC-5FE337136FDE}"/>
              </a:ext>
            </a:extLst>
          </p:cNvPr>
          <p:cNvSpPr>
            <a:spLocks noGrp="1"/>
          </p:cNvSpPr>
          <p:nvPr>
            <p:ph type="body" sz="quarter" idx="13"/>
          </p:nvPr>
        </p:nvSpPr>
        <p:spPr/>
        <p:txBody>
          <a:bodyPr/>
          <a:lstStyle/>
          <a:p>
            <a:r>
              <a:rPr lang="en-US" dirty="0"/>
              <a:t>Arial Regular 20 pts. Each Word Capitalized</a:t>
            </a:r>
          </a:p>
        </p:txBody>
      </p:sp>
      <p:pic>
        <p:nvPicPr>
          <p:cNvPr id="8" name="Picture Placeholder 7">
            <a:extLst>
              <a:ext uri="{FF2B5EF4-FFF2-40B4-BE49-F238E27FC236}">
                <a16:creationId xmlns:a16="http://schemas.microsoft.com/office/drawing/2014/main" id="{5F30E0A5-3EDD-8042-B964-41C424DC84FA}"/>
              </a:ext>
            </a:extLst>
          </p:cNvPr>
          <p:cNvPicPr>
            <a:picLocks noGrp="1" noChangeAspect="1"/>
          </p:cNvPicPr>
          <p:nvPr>
            <p:ph type="pic" sz="quarter" idx="15"/>
          </p:nvPr>
        </p:nvPicPr>
        <p:blipFill>
          <a:blip r:embed="rId3">
            <a:extLst>
              <a:ext uri="{837473B0-CC2E-450A-ABE3-18F120FF3D39}">
                <a1611:picAttrSrcUrl xmlns:a1611="http://schemas.microsoft.com/office/drawing/2016/11/main" r:id="rId4"/>
              </a:ext>
            </a:extLst>
          </a:blip>
          <a:srcRect l="9165" r="9165"/>
          <a:stretch>
            <a:fillRect/>
          </a:stretch>
        </p:blipFill>
        <p:spPr/>
      </p:pic>
      <p:pic>
        <p:nvPicPr>
          <p:cNvPr id="15" name="Picture Placeholder 14">
            <a:extLst>
              <a:ext uri="{FF2B5EF4-FFF2-40B4-BE49-F238E27FC236}">
                <a16:creationId xmlns:a16="http://schemas.microsoft.com/office/drawing/2014/main" id="{CFF59E00-425E-3941-BD67-820D65EF8CAF}"/>
              </a:ext>
            </a:extLst>
          </p:cNvPr>
          <p:cNvPicPr>
            <a:picLocks noGrp="1" noChangeAspect="1"/>
          </p:cNvPicPr>
          <p:nvPr>
            <p:ph type="pic" sz="quarter" idx="16"/>
          </p:nvPr>
        </p:nvPicPr>
        <p:blipFill>
          <a:blip r:embed="rId5">
            <a:extLst>
              <a:ext uri="{837473B0-CC2E-450A-ABE3-18F120FF3D39}">
                <a1611:picAttrSrcUrl xmlns:a1611="http://schemas.microsoft.com/office/drawing/2016/11/main" r:id="rId6"/>
              </a:ext>
            </a:extLst>
          </a:blip>
          <a:srcRect t="4694" b="4694"/>
          <a:stretch>
            <a:fillRect/>
          </a:stretch>
        </p:blipFill>
        <p:spPr/>
      </p:pic>
      <p:pic>
        <p:nvPicPr>
          <p:cNvPr id="18" name="Picture Placeholder 17">
            <a:extLst>
              <a:ext uri="{FF2B5EF4-FFF2-40B4-BE49-F238E27FC236}">
                <a16:creationId xmlns:a16="http://schemas.microsoft.com/office/drawing/2014/main" id="{35B146FC-5A85-DD44-8797-38B0BB08DF17}"/>
              </a:ext>
            </a:extLst>
          </p:cNvPr>
          <p:cNvPicPr>
            <a:picLocks noGrp="1" noChangeAspect="1"/>
          </p:cNvPicPr>
          <p:nvPr>
            <p:ph type="pic" sz="quarter" idx="4294967295"/>
          </p:nvPr>
        </p:nvPicPr>
        <p:blipFill>
          <a:blip r:embed="rId7">
            <a:extLst>
              <a:ext uri="{837473B0-CC2E-450A-ABE3-18F120FF3D39}">
                <a1611:picAttrSrcUrl xmlns:a1611="http://schemas.microsoft.com/office/drawing/2016/11/main" r:id="rId8"/>
              </a:ext>
            </a:extLst>
          </a:blip>
          <a:srcRect l="951" r="951"/>
          <a:stretch>
            <a:fillRect/>
          </a:stretch>
        </p:blipFill>
        <p:spPr>
          <a:xfrm>
            <a:off x="5463683" y="1572707"/>
            <a:ext cx="3072504" cy="2087554"/>
          </a:xfrm>
          <a:prstGeom prst="rect">
            <a:avLst/>
          </a:prstGeom>
        </p:spPr>
      </p:pic>
      <p:graphicFrame>
        <p:nvGraphicFramePr>
          <p:cNvPr id="6" name="Table Placeholder 5">
            <a:extLst>
              <a:ext uri="{FF2B5EF4-FFF2-40B4-BE49-F238E27FC236}">
                <a16:creationId xmlns:a16="http://schemas.microsoft.com/office/drawing/2014/main" id="{517165E1-8B63-8D4D-A11B-21530DBF17EE}"/>
              </a:ext>
            </a:extLst>
          </p:cNvPr>
          <p:cNvGraphicFramePr>
            <a:graphicFrameLocks noGrp="1"/>
          </p:cNvGraphicFramePr>
          <p:nvPr>
            <p:ph type="tbl" sz="quarter" idx="14"/>
            <p:extLst>
              <p:ext uri="{D42A27DB-BD31-4B8C-83A1-F6EECF244321}">
                <p14:modId xmlns:p14="http://schemas.microsoft.com/office/powerpoint/2010/main" val="1862210468"/>
              </p:ext>
            </p:extLst>
          </p:nvPr>
        </p:nvGraphicFramePr>
        <p:xfrm>
          <a:off x="282575" y="1573213"/>
          <a:ext cx="4857234" cy="4337992"/>
        </p:xfrm>
        <a:graphic>
          <a:graphicData uri="http://schemas.openxmlformats.org/drawingml/2006/table">
            <a:tbl>
              <a:tblPr firstRow="1" bandRow="1">
                <a:tableStyleId>{5C22544A-7EE6-4342-B048-85BDC9FD1C3A}</a:tableStyleId>
              </a:tblPr>
              <a:tblGrid>
                <a:gridCol w="1619078">
                  <a:extLst>
                    <a:ext uri="{9D8B030D-6E8A-4147-A177-3AD203B41FA5}">
                      <a16:colId xmlns:a16="http://schemas.microsoft.com/office/drawing/2014/main" val="2322731226"/>
                    </a:ext>
                  </a:extLst>
                </a:gridCol>
                <a:gridCol w="1619078">
                  <a:extLst>
                    <a:ext uri="{9D8B030D-6E8A-4147-A177-3AD203B41FA5}">
                      <a16:colId xmlns:a16="http://schemas.microsoft.com/office/drawing/2014/main" val="973110936"/>
                    </a:ext>
                  </a:extLst>
                </a:gridCol>
                <a:gridCol w="1619078">
                  <a:extLst>
                    <a:ext uri="{9D8B030D-6E8A-4147-A177-3AD203B41FA5}">
                      <a16:colId xmlns:a16="http://schemas.microsoft.com/office/drawing/2014/main" val="328229966"/>
                    </a:ext>
                  </a:extLst>
                </a:gridCol>
              </a:tblGrid>
              <a:tr h="1084498">
                <a:tc>
                  <a:txBody>
                    <a:bodyPr/>
                    <a:lstStyle/>
                    <a:p>
                      <a:pPr algn="ctr"/>
                      <a:r>
                        <a:rPr lang="en-US" dirty="0"/>
                        <a:t>Column Title</a:t>
                      </a:r>
                    </a:p>
                  </a:txBody>
                  <a:tcPr anchor="ctr">
                    <a:solidFill>
                      <a:srgbClr val="F1B13D">
                        <a:alpha val="5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Column Title</a:t>
                      </a:r>
                    </a:p>
                  </a:txBody>
                  <a:tcPr anchor="ctr">
                    <a:solidFill>
                      <a:srgbClr val="F1B13D">
                        <a:alpha val="5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Column Title</a:t>
                      </a:r>
                    </a:p>
                  </a:txBody>
                  <a:tcPr anchor="ctr">
                    <a:solidFill>
                      <a:srgbClr val="F1B13D">
                        <a:alpha val="55000"/>
                      </a:srgbClr>
                    </a:solidFill>
                  </a:tcPr>
                </a:tc>
                <a:extLst>
                  <a:ext uri="{0D108BD9-81ED-4DB2-BD59-A6C34878D82A}">
                    <a16:rowId xmlns:a16="http://schemas.microsoft.com/office/drawing/2014/main" val="1558475280"/>
                  </a:ext>
                </a:extLst>
              </a:tr>
              <a:tr h="10844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extLst>
                  <a:ext uri="{0D108BD9-81ED-4DB2-BD59-A6C34878D82A}">
                    <a16:rowId xmlns:a16="http://schemas.microsoft.com/office/drawing/2014/main" val="2631035949"/>
                  </a:ext>
                </a:extLst>
              </a:tr>
              <a:tr h="10844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extLst>
                  <a:ext uri="{0D108BD9-81ED-4DB2-BD59-A6C34878D82A}">
                    <a16:rowId xmlns:a16="http://schemas.microsoft.com/office/drawing/2014/main" val="793542991"/>
                  </a:ext>
                </a:extLst>
              </a:tr>
              <a:tr h="10844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C164C"/>
                          </a:solidFill>
                        </a:rPr>
                        <a:t>Data</a:t>
                      </a:r>
                    </a:p>
                  </a:txBody>
                  <a:tcPr anchor="ctr">
                    <a:solidFill>
                      <a:srgbClr val="F1B13D">
                        <a:alpha val="20000"/>
                      </a:srgbClr>
                    </a:solidFill>
                  </a:tcPr>
                </a:tc>
                <a:extLst>
                  <a:ext uri="{0D108BD9-81ED-4DB2-BD59-A6C34878D82A}">
                    <a16:rowId xmlns:a16="http://schemas.microsoft.com/office/drawing/2014/main" val="515910300"/>
                  </a:ext>
                </a:extLst>
              </a:tr>
            </a:tbl>
          </a:graphicData>
        </a:graphic>
      </p:graphicFrame>
    </p:spTree>
    <p:extLst>
      <p:ext uri="{BB962C8B-B14F-4D97-AF65-F5344CB8AC3E}">
        <p14:creationId xmlns:p14="http://schemas.microsoft.com/office/powerpoint/2010/main" val="68984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4BD2C2-D56B-FA40-A935-C010036DC8F7}"/>
              </a:ext>
            </a:extLst>
          </p:cNvPr>
          <p:cNvSpPr>
            <a:spLocks noGrp="1"/>
          </p:cNvSpPr>
          <p:nvPr>
            <p:ph type="body" sz="quarter" idx="13"/>
          </p:nvPr>
        </p:nvSpPr>
        <p:spPr/>
        <p:txBody>
          <a:bodyPr/>
          <a:lstStyle/>
          <a:p>
            <a:r>
              <a:rPr lang="en-US" dirty="0"/>
              <a:t>Arial Regular 20 pts. Each Word Capitalized</a:t>
            </a:r>
          </a:p>
        </p:txBody>
      </p:sp>
      <p:pic>
        <p:nvPicPr>
          <p:cNvPr id="27" name="Picture Placeholder 26">
            <a:extLst>
              <a:ext uri="{FF2B5EF4-FFF2-40B4-BE49-F238E27FC236}">
                <a16:creationId xmlns:a16="http://schemas.microsoft.com/office/drawing/2014/main" id="{921B37F3-1A9D-8B42-B7EC-A8DBD7A433E0}"/>
              </a:ext>
            </a:extLst>
          </p:cNvPr>
          <p:cNvPicPr>
            <a:picLocks noGrp="1" noChangeAspect="1"/>
          </p:cNvPicPr>
          <p:nvPr>
            <p:ph type="pic" sz="quarter" idx="14"/>
          </p:nvPr>
        </p:nvPicPr>
        <p:blipFill>
          <a:blip r:embed="rId3">
            <a:extLst>
              <a:ext uri="{837473B0-CC2E-450A-ABE3-18F120FF3D39}">
                <a1611:picAttrSrcUrl xmlns:a1611="http://schemas.microsoft.com/office/drawing/2016/11/main" r:id="rId4"/>
              </a:ext>
            </a:extLst>
          </a:blip>
          <a:srcRect l="24337" r="24337"/>
          <a:stretch>
            <a:fillRect/>
          </a:stretch>
        </p:blipFill>
        <p:spPr/>
      </p:pic>
      <p:pic>
        <p:nvPicPr>
          <p:cNvPr id="30" name="Picture Placeholder 29">
            <a:extLst>
              <a:ext uri="{FF2B5EF4-FFF2-40B4-BE49-F238E27FC236}">
                <a16:creationId xmlns:a16="http://schemas.microsoft.com/office/drawing/2014/main" id="{796B2EAC-3430-EC45-9C5B-2CA091165E41}"/>
              </a:ext>
            </a:extLst>
          </p:cNvPr>
          <p:cNvPicPr>
            <a:picLocks noGrp="1" noChangeAspect="1"/>
          </p:cNvPicPr>
          <p:nvPr>
            <p:ph type="pic" sz="quarter" idx="15"/>
          </p:nvPr>
        </p:nvPicPr>
        <p:blipFill>
          <a:blip r:embed="rId5">
            <a:extLst>
              <a:ext uri="{837473B0-CC2E-450A-ABE3-18F120FF3D39}">
                <a1611:picAttrSrcUrl xmlns:a1611="http://schemas.microsoft.com/office/drawing/2016/11/main" r:id="rId6"/>
              </a:ext>
            </a:extLst>
          </a:blip>
          <a:srcRect t="13486" b="13486"/>
          <a:stretch>
            <a:fillRect/>
          </a:stretch>
        </p:blipFill>
        <p:spPr/>
      </p:pic>
      <p:pic>
        <p:nvPicPr>
          <p:cNvPr id="33" name="Picture Placeholder 32">
            <a:extLst>
              <a:ext uri="{FF2B5EF4-FFF2-40B4-BE49-F238E27FC236}">
                <a16:creationId xmlns:a16="http://schemas.microsoft.com/office/drawing/2014/main" id="{24362C45-13EC-1E48-ADAE-8E929C255846}"/>
              </a:ext>
            </a:extLst>
          </p:cNvPr>
          <p:cNvPicPr>
            <a:picLocks noGrp="1" noChangeAspect="1"/>
          </p:cNvPicPr>
          <p:nvPr>
            <p:ph type="pic" sz="quarter" idx="16"/>
          </p:nvPr>
        </p:nvPicPr>
        <p:blipFill rotWithShape="1">
          <a:blip r:embed="rId7"/>
          <a:srcRect l="9604" r="25081"/>
          <a:stretch/>
        </p:blipFill>
        <p:spPr>
          <a:xfrm>
            <a:off x="8344350" y="1694924"/>
            <a:ext cx="3459162" cy="3790950"/>
          </a:xfrm>
        </p:spPr>
      </p:pic>
      <p:sp>
        <p:nvSpPr>
          <p:cNvPr id="23" name="Text Placeholder 22">
            <a:extLst>
              <a:ext uri="{FF2B5EF4-FFF2-40B4-BE49-F238E27FC236}">
                <a16:creationId xmlns:a16="http://schemas.microsoft.com/office/drawing/2014/main" id="{ADC7041C-4380-D84E-B7B0-844BEDE78551}"/>
              </a:ext>
            </a:extLst>
          </p:cNvPr>
          <p:cNvSpPr>
            <a:spLocks noGrp="1"/>
          </p:cNvSpPr>
          <p:nvPr>
            <p:ph type="body" sz="quarter" idx="17"/>
          </p:nvPr>
        </p:nvSpPr>
        <p:spPr/>
        <p:txBody>
          <a:bodyPr/>
          <a:lstStyle/>
          <a:p>
            <a:endParaRPr lang="en-US"/>
          </a:p>
        </p:txBody>
      </p:sp>
      <p:sp>
        <p:nvSpPr>
          <p:cNvPr id="24" name="Text Placeholder 23">
            <a:extLst>
              <a:ext uri="{FF2B5EF4-FFF2-40B4-BE49-F238E27FC236}">
                <a16:creationId xmlns:a16="http://schemas.microsoft.com/office/drawing/2014/main" id="{81DC9F4E-4ABE-8844-AFE7-505083ED20EF}"/>
              </a:ext>
            </a:extLst>
          </p:cNvPr>
          <p:cNvSpPr>
            <a:spLocks noGrp="1"/>
          </p:cNvSpPr>
          <p:nvPr>
            <p:ph type="body" sz="quarter" idx="18"/>
          </p:nvPr>
        </p:nvSpPr>
        <p:spPr/>
        <p:txBody>
          <a:bodyPr/>
          <a:lstStyle/>
          <a:p>
            <a:endParaRPr lang="en-US"/>
          </a:p>
        </p:txBody>
      </p:sp>
      <p:sp>
        <p:nvSpPr>
          <p:cNvPr id="25" name="Text Placeholder 24">
            <a:extLst>
              <a:ext uri="{FF2B5EF4-FFF2-40B4-BE49-F238E27FC236}">
                <a16:creationId xmlns:a16="http://schemas.microsoft.com/office/drawing/2014/main" id="{6BA3EB6C-D370-724F-962C-BED599967363}"/>
              </a:ext>
            </a:extLst>
          </p:cNvPr>
          <p:cNvSpPr>
            <a:spLocks noGrp="1"/>
          </p:cNvSpPr>
          <p:nvPr>
            <p:ph type="body" sz="quarter" idx="19"/>
          </p:nvPr>
        </p:nvSpPr>
        <p:spPr/>
        <p:txBody>
          <a:bodyPr/>
          <a:lstStyle/>
          <a:p>
            <a:endParaRPr lang="en-US"/>
          </a:p>
        </p:txBody>
      </p:sp>
      <p:sp>
        <p:nvSpPr>
          <p:cNvPr id="17" name="Title 16">
            <a:extLst>
              <a:ext uri="{FF2B5EF4-FFF2-40B4-BE49-F238E27FC236}">
                <a16:creationId xmlns:a16="http://schemas.microsoft.com/office/drawing/2014/main" id="{0411FBC8-1280-0F41-A121-C6974128BBAC}"/>
              </a:ext>
            </a:extLst>
          </p:cNvPr>
          <p:cNvSpPr>
            <a:spLocks noGrp="1"/>
          </p:cNvSpPr>
          <p:nvPr>
            <p:ph type="title"/>
          </p:nvPr>
        </p:nvSpPr>
        <p:spPr/>
        <p:txBody>
          <a:bodyPr/>
          <a:lstStyle/>
          <a:p>
            <a:r>
              <a:rPr lang="en-US" dirty="0"/>
              <a:t>ARIAL BOLD 28 PTS. ALL CAPS</a:t>
            </a:r>
          </a:p>
        </p:txBody>
      </p:sp>
    </p:spTree>
    <p:extLst>
      <p:ext uri="{BB962C8B-B14F-4D97-AF65-F5344CB8AC3E}">
        <p14:creationId xmlns:p14="http://schemas.microsoft.com/office/powerpoint/2010/main" val="2759695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755CA9F-F012-9D4E-B5ED-3FD2322B498C}"/>
              </a:ext>
            </a:extLst>
          </p:cNvPr>
          <p:cNvPicPr>
            <a:picLocks noGrp="1" noChangeAspect="1"/>
          </p:cNvPicPr>
          <p:nvPr>
            <p:ph type="pic" sz="quarter" idx="15"/>
          </p:nvPr>
        </p:nvPicPr>
        <p:blipFill rotWithShape="1">
          <a:blip r:embed="rId3">
            <a:extLst>
              <a:ext uri="{837473B0-CC2E-450A-ABE3-18F120FF3D39}">
                <a1611:picAttrSrcUrl xmlns:a1611="http://schemas.microsoft.com/office/drawing/2016/11/main" r:id="rId4"/>
              </a:ext>
            </a:extLst>
          </a:blip>
          <a:srcRect t="30274" b="1242"/>
          <a:stretch/>
        </p:blipFill>
        <p:spPr>
          <a:xfrm>
            <a:off x="0" y="1315602"/>
            <a:ext cx="12192000" cy="5542398"/>
          </a:xfrm>
        </p:spPr>
      </p:pic>
      <p:sp>
        <p:nvSpPr>
          <p:cNvPr id="3" name="Title 2">
            <a:extLst>
              <a:ext uri="{FF2B5EF4-FFF2-40B4-BE49-F238E27FC236}">
                <a16:creationId xmlns:a16="http://schemas.microsoft.com/office/drawing/2014/main" id="{4574CB66-69E3-4845-89FD-53FDE313B075}"/>
              </a:ext>
            </a:extLst>
          </p:cNvPr>
          <p:cNvSpPr>
            <a:spLocks noGrp="1"/>
          </p:cNvSpPr>
          <p:nvPr>
            <p:ph type="title"/>
          </p:nvPr>
        </p:nvSpPr>
        <p:spPr/>
        <p:txBody>
          <a:bodyPr/>
          <a:lstStyle/>
          <a:p>
            <a:r>
              <a:rPr lang="en-US" dirty="0"/>
              <a:t>ARIAL BOLD 28 PTS. ALL CAPS</a:t>
            </a:r>
            <a:endParaRPr lang="en-US" sz="2800" dirty="0"/>
          </a:p>
        </p:txBody>
      </p:sp>
      <p:sp>
        <p:nvSpPr>
          <p:cNvPr id="6" name="Text Placeholder 5">
            <a:extLst>
              <a:ext uri="{FF2B5EF4-FFF2-40B4-BE49-F238E27FC236}">
                <a16:creationId xmlns:a16="http://schemas.microsoft.com/office/drawing/2014/main" id="{302A2693-1C69-A04A-BED4-4AAEE5B80882}"/>
              </a:ext>
            </a:extLst>
          </p:cNvPr>
          <p:cNvSpPr>
            <a:spLocks noGrp="1"/>
          </p:cNvSpPr>
          <p:nvPr>
            <p:ph type="body" sz="quarter" idx="13"/>
          </p:nvPr>
        </p:nvSpPr>
        <p:spPr/>
        <p:txBody>
          <a:bodyPr/>
          <a:lstStyle/>
          <a:p>
            <a:r>
              <a:rPr lang="en-US" sz="1800" dirty="0"/>
              <a:t>Arial Regular 20 pts. Each Word Capitalized</a:t>
            </a:r>
          </a:p>
        </p:txBody>
      </p:sp>
    </p:spTree>
    <p:extLst>
      <p:ext uri="{BB962C8B-B14F-4D97-AF65-F5344CB8AC3E}">
        <p14:creationId xmlns:p14="http://schemas.microsoft.com/office/powerpoint/2010/main" val="25616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4528D4-5250-CE4F-BD75-380C872CC6D3}"/>
              </a:ext>
            </a:extLst>
          </p:cNvPr>
          <p:cNvSpPr/>
          <p:nvPr/>
        </p:nvSpPr>
        <p:spPr>
          <a:xfrm>
            <a:off x="218268" y="6132704"/>
            <a:ext cx="11755464" cy="553998"/>
          </a:xfrm>
          <a:prstGeom prst="rect">
            <a:avLst/>
          </a:prstGeom>
        </p:spPr>
        <p:txBody>
          <a:bodyPr wrap="square" anchor="b" anchorCtr="0">
            <a:spAutoFit/>
          </a:bodyPr>
          <a:lstStyle/>
          <a:p>
            <a:pPr algn="just"/>
            <a:r>
              <a:rPr lang="en-US" sz="600" b="1" dirty="0">
                <a:solidFill>
                  <a:schemeClr val="bg1"/>
                </a:solidFill>
                <a:latin typeface="Arial" panose="020B0604020202020204" pitchFamily="34" charset="0"/>
                <a:cs typeface="Arial" panose="020B0604020202020204" pitchFamily="34" charset="0"/>
              </a:rPr>
              <a:t>Disclaimer</a:t>
            </a:r>
          </a:p>
          <a:p>
            <a:pPr algn="just"/>
            <a:r>
              <a:rPr lang="en-US" sz="600" dirty="0">
                <a:solidFill>
                  <a:schemeClr val="bg1"/>
                </a:solidFill>
                <a:latin typeface="Arial" panose="020B0604020202020204" pitchFamily="34" charset="0"/>
                <a:cs typeface="Arial" panose="020B0604020202020204" pitchFamily="34" charset="0"/>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600" b="0"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07313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ster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RC 2018" id="{7F0E40B3-BB67-2B46-A9FB-73DB7BAF6B4A}" vid="{A6E9BB7A-9489-634E-B47C-673AF86F0C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2015_PPT_UNC_V7</Template>
  <TotalTime>2227</TotalTime>
  <Words>332</Words>
  <Application>Microsoft Macintosh PowerPoint</Application>
  <PresentationFormat>Widescreen</PresentationFormat>
  <Paragraphs>43</Paragraphs>
  <Slides>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Lucida Grande</vt:lpstr>
      <vt:lpstr>Wingdings</vt:lpstr>
      <vt:lpstr>Wingdings 2</vt:lpstr>
      <vt:lpstr>Master Slide</vt:lpstr>
      <vt:lpstr>ARIAL BOLD 28 PTS. ALL CAPS</vt:lpstr>
      <vt:lpstr>PowerPoint Presentation</vt:lpstr>
      <vt:lpstr>ARIAL BOLD 28 PTS. ALL CAPS</vt:lpstr>
      <vt:lpstr>PowerPoint Presentation</vt:lpstr>
      <vt:lpstr>ARIAL BOLD 28 PTS. ALL CAPS </vt:lpstr>
      <vt:lpstr>ARIAL BOLD 28 PTS. ALL CAPS</vt:lpstr>
      <vt:lpstr>ARIAL BOLD 28 PTS. ALL CAPS</vt:lpstr>
      <vt:lpstr>ARIAL BOLD 28 PTS. ALL CAPS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Security Principal Directorate External Review Committee Meeting</dc:title>
  <dc:creator>Reason, Thomas A.</dc:creator>
  <cp:lastModifiedBy>Jefferson, Angela E.</cp:lastModifiedBy>
  <cp:revision>244</cp:revision>
  <cp:lastPrinted>2018-08-24T22:33:17Z</cp:lastPrinted>
  <dcterms:created xsi:type="dcterms:W3CDTF">2018-06-27T21:36:50Z</dcterms:created>
  <dcterms:modified xsi:type="dcterms:W3CDTF">2020-02-14T01:56:00Z</dcterms:modified>
</cp:coreProperties>
</file>